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3" r:id="rId1"/>
  </p:sldMasterIdLst>
  <p:notesMasterIdLst>
    <p:notesMasterId r:id="rId20"/>
  </p:notesMasterIdLst>
  <p:handoutMasterIdLst>
    <p:handoutMasterId r:id="rId21"/>
  </p:handoutMasterIdLst>
  <p:sldIdLst>
    <p:sldId id="301" r:id="rId2"/>
    <p:sldId id="282" r:id="rId3"/>
    <p:sldId id="283" r:id="rId4"/>
    <p:sldId id="285" r:id="rId5"/>
    <p:sldId id="284" r:id="rId6"/>
    <p:sldId id="287" r:id="rId7"/>
    <p:sldId id="289" r:id="rId8"/>
    <p:sldId id="288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</p:sldIdLst>
  <p:sldSz cx="9144000" cy="6858000" type="screen4x3"/>
  <p:notesSz cx="6781800" cy="99187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CCFF"/>
    <a:srgbClr val="6699FF"/>
    <a:srgbClr val="6666FF"/>
    <a:srgbClr val="3333FF"/>
    <a:srgbClr val="3366FF"/>
    <a:srgbClr val="0099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6" autoAdjust="0"/>
    <p:restoredTop sz="94670" autoAdjust="0"/>
  </p:normalViewPr>
  <p:slideViewPr>
    <p:cSldViewPr snapToGrid="0">
      <p:cViewPr varScale="1">
        <p:scale>
          <a:sx n="87" d="100"/>
          <a:sy n="87" d="100"/>
        </p:scale>
        <p:origin x="-184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3" tIns="46567" rIns="93133" bIns="46567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2225" y="0"/>
            <a:ext cx="29114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3" tIns="46567" rIns="93133" bIns="46567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5300"/>
            <a:ext cx="29114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3" tIns="46567" rIns="93133" bIns="46567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2225" y="9385300"/>
            <a:ext cx="29114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3" tIns="46567" rIns="93133" bIns="46567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C6FBA60-278E-41DB-95E2-F9876C8C313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002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3" tIns="46567" rIns="93133" bIns="46567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i="1" baseline="-250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2225" y="0"/>
            <a:ext cx="29114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3" tIns="46567" rIns="93133" bIns="46567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i="1" baseline="-250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782638"/>
            <a:ext cx="4900612" cy="3675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692650"/>
            <a:ext cx="4981575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3" tIns="46567" rIns="93133" bIns="46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5300"/>
            <a:ext cx="29114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3" tIns="46567" rIns="93133" bIns="46567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i="1" baseline="-250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2225" y="9385300"/>
            <a:ext cx="29114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3" tIns="46567" rIns="93133" bIns="46567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i="1" baseline="-250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DAE1335-825C-449D-A38D-6C980B8B332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002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66455BF-A8B6-49C4-9CA7-FCB02BC6F7CE}" type="slidenum">
              <a:rPr lang="nl-NL">
                <a:latin typeface="Times New Roman" pitchFamily="18" charset="0"/>
              </a:rPr>
              <a:pPr/>
              <a:t>2</a:t>
            </a:fld>
            <a:endParaRPr lang="nl-NL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56A072-719F-4EAB-9522-5E283CA3CD13}" type="slidenum">
              <a:rPr lang="nl-NL">
                <a:latin typeface="Times New Roman" pitchFamily="18" charset="0"/>
              </a:rPr>
              <a:pPr/>
              <a:t>11</a:t>
            </a:fld>
            <a:endParaRPr lang="nl-NL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56A072-719F-4EAB-9522-5E283CA3CD13}" type="slidenum">
              <a:rPr lang="nl-NL">
                <a:latin typeface="Times New Roman" pitchFamily="18" charset="0"/>
              </a:rPr>
              <a:pPr/>
              <a:t>12</a:t>
            </a:fld>
            <a:endParaRPr lang="nl-NL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56A072-719F-4EAB-9522-5E283CA3CD13}" type="slidenum">
              <a:rPr lang="nl-NL">
                <a:latin typeface="Times New Roman" pitchFamily="18" charset="0"/>
              </a:rPr>
              <a:pPr/>
              <a:t>13</a:t>
            </a:fld>
            <a:endParaRPr lang="nl-NL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56A072-719F-4EAB-9522-5E283CA3CD13}" type="slidenum">
              <a:rPr lang="nl-NL">
                <a:latin typeface="Times New Roman" pitchFamily="18" charset="0"/>
              </a:rPr>
              <a:pPr/>
              <a:t>14</a:t>
            </a:fld>
            <a:endParaRPr lang="nl-NL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56A072-719F-4EAB-9522-5E283CA3CD13}" type="slidenum">
              <a:rPr lang="nl-NL">
                <a:latin typeface="Times New Roman" pitchFamily="18" charset="0"/>
              </a:rPr>
              <a:pPr/>
              <a:t>15</a:t>
            </a:fld>
            <a:endParaRPr lang="nl-NL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56A072-719F-4EAB-9522-5E283CA3CD13}" type="slidenum">
              <a:rPr lang="nl-NL">
                <a:latin typeface="Times New Roman" pitchFamily="18" charset="0"/>
              </a:rPr>
              <a:pPr/>
              <a:t>16</a:t>
            </a:fld>
            <a:endParaRPr lang="nl-NL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56A072-719F-4EAB-9522-5E283CA3CD13}" type="slidenum">
              <a:rPr lang="nl-NL">
                <a:latin typeface="Times New Roman" pitchFamily="18" charset="0"/>
              </a:rPr>
              <a:pPr/>
              <a:t>17</a:t>
            </a:fld>
            <a:endParaRPr lang="nl-NL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56A072-719F-4EAB-9522-5E283CA3CD13}" type="slidenum">
              <a:rPr lang="nl-NL">
                <a:latin typeface="Times New Roman" pitchFamily="18" charset="0"/>
              </a:rPr>
              <a:pPr/>
              <a:t>18</a:t>
            </a:fld>
            <a:endParaRPr lang="nl-NL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389A570-12F8-40A7-8F6A-940EE498FA33}" type="slidenum">
              <a:rPr lang="nl-NL">
                <a:latin typeface="Times New Roman" pitchFamily="18" charset="0"/>
              </a:rPr>
              <a:pPr/>
              <a:t>3</a:t>
            </a:fld>
            <a:endParaRPr lang="nl-NL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E6AC317-DBF8-4D22-B90C-B26BA69F4353}" type="slidenum">
              <a:rPr lang="nl-NL">
                <a:latin typeface="Times New Roman" pitchFamily="18" charset="0"/>
              </a:rPr>
              <a:pPr/>
              <a:t>4</a:t>
            </a:fld>
            <a:endParaRPr lang="nl-NL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8C1981C-7DDA-4359-974F-51509D1C919B}" type="slidenum">
              <a:rPr lang="nl-NL">
                <a:latin typeface="Times New Roman" pitchFamily="18" charset="0"/>
              </a:rPr>
              <a:pPr/>
              <a:t>5</a:t>
            </a:fld>
            <a:endParaRPr lang="nl-NL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56A072-719F-4EAB-9522-5E283CA3CD13}" type="slidenum">
              <a:rPr lang="nl-NL">
                <a:latin typeface="Times New Roman" pitchFamily="18" charset="0"/>
              </a:rPr>
              <a:pPr/>
              <a:t>6</a:t>
            </a:fld>
            <a:endParaRPr lang="nl-NL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56A072-719F-4EAB-9522-5E283CA3CD13}" type="slidenum">
              <a:rPr lang="nl-NL">
                <a:latin typeface="Times New Roman" pitchFamily="18" charset="0"/>
              </a:rPr>
              <a:pPr/>
              <a:t>7</a:t>
            </a:fld>
            <a:endParaRPr lang="nl-NL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56A072-719F-4EAB-9522-5E283CA3CD13}" type="slidenum">
              <a:rPr lang="nl-NL">
                <a:latin typeface="Times New Roman" pitchFamily="18" charset="0"/>
              </a:rPr>
              <a:pPr/>
              <a:t>8</a:t>
            </a:fld>
            <a:endParaRPr lang="nl-NL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56A072-719F-4EAB-9522-5E283CA3CD13}" type="slidenum">
              <a:rPr lang="nl-NL">
                <a:latin typeface="Times New Roman" pitchFamily="18" charset="0"/>
              </a:rPr>
              <a:pPr/>
              <a:t>9</a:t>
            </a:fld>
            <a:endParaRPr lang="nl-NL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56A072-719F-4EAB-9522-5E283CA3CD13}" type="slidenum">
              <a:rPr lang="nl-NL">
                <a:latin typeface="Times New Roman" pitchFamily="18" charset="0"/>
              </a:rPr>
              <a:pPr/>
              <a:t>10</a:t>
            </a:fld>
            <a:endParaRPr lang="nl-NL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466725" y="2889250"/>
            <a:ext cx="8208963" cy="17938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accent2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79788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405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7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0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020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002087" cy="5040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42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14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99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0208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002087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56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94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8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94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627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80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15657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457200" y="981075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Undirected BFS</a:t>
            </a:r>
            <a:endParaRPr lang="en-US" dirty="0"/>
          </a:p>
        </p:txBody>
      </p:sp>
      <p:sp>
        <p:nvSpPr>
          <p:cNvPr id="4" name="副标题 2"/>
          <p:cNvSpPr>
            <a:spLocks noGrp="1"/>
          </p:cNvSpPr>
          <p:nvPr>
            <p:ph type="subTitle" idx="1"/>
          </p:nvPr>
        </p:nvSpPr>
        <p:spPr>
          <a:xfrm>
            <a:off x="1289714" y="3693686"/>
            <a:ext cx="6400800" cy="2209800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en-US" altLang="zh-CN" dirty="0" err="1" smtClean="0"/>
              <a:t>Maedeh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Mehravaran</a:t>
            </a:r>
            <a:r>
              <a:rPr lang="en-US" altLang="zh-CN" dirty="0" smtClean="0"/>
              <a:t>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Big data</a:t>
            </a:r>
          </a:p>
          <a:p>
            <a:r>
              <a:rPr lang="en-US" altLang="zh-CN" dirty="0" smtClean="0"/>
              <a:t> 1394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8043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200" y="1268413"/>
                <a:ext cx="8472196" cy="5040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Clustering can also be done deterministically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Compute arbitrary spanning tree of the graph</a:t>
                </a:r>
              </a:p>
              <a:p>
                <a:r>
                  <a:rPr lang="en-US" dirty="0" smtClean="0"/>
                  <a:t>Compute Euler tour T of that tree</a:t>
                </a:r>
              </a:p>
              <a:p>
                <a:r>
                  <a:rPr lang="en-US" dirty="0" smtClean="0"/>
                  <a:t>Cut tour in pieces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2</m:t>
                    </m:r>
                    <m:r>
                      <a:rPr lang="nl-NL" b="0" i="1" smtClean="0">
                        <a:latin typeface="Cambria Math"/>
                      </a:rPr>
                      <m:t>/</m:t>
                    </m:r>
                    <m:r>
                      <a:rPr lang="nl-NL" b="0" i="1" smtClean="0">
                        <a:latin typeface="Cambria Math"/>
                      </a:rPr>
                      <m:t>𝜇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Running time is asymptotically not much worse, but in practice….</a:t>
                </a:r>
              </a:p>
              <a:p>
                <a:endParaRPr lang="en-US" dirty="0" smtClean="0"/>
              </a:p>
              <a:p>
                <a:pPr lvl="1"/>
                <a:endParaRPr lang="nl-NL" dirty="0" smtClean="0"/>
              </a:p>
              <a:p>
                <a:pPr lvl="1"/>
                <a:endParaRPr lang="nl-NL" dirty="0" smtClean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268413"/>
                <a:ext cx="8472196" cy="5040312"/>
              </a:xfrm>
              <a:blipFill rotWithShape="1">
                <a:blip r:embed="rId3"/>
                <a:stretch>
                  <a:fillRect l="-1079" t="-846" b="-149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Faster Undirected BFS: Clustering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5" y="3389705"/>
            <a:ext cx="7999640" cy="251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1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200" y="1268413"/>
                <a:ext cx="8472196" cy="5040312"/>
              </a:xfrm>
            </p:spPr>
            <p:txBody>
              <a:bodyPr/>
              <a:lstStyle/>
              <a:p>
                <a:r>
                  <a:rPr lang="nl-NL" dirty="0" smtClean="0"/>
                  <a:t>Files are constructed during clustering, no extra I/O’s</a:t>
                </a:r>
                <a:endParaRPr lang="en-US" dirty="0" smtClean="0"/>
              </a:p>
              <a:p>
                <a:r>
                  <a:rPr lang="en-US" dirty="0" smtClean="0"/>
                  <a:t>Construct for each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nl-NL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nl-NL" b="0" i="1" dirty="0" smtClean="0">
                        <a:latin typeface="Cambria Math"/>
                      </a:rPr>
                      <m:t>⊆</m:t>
                    </m:r>
                    <m:r>
                      <a:rPr lang="nl-NL" b="0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a file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  <m:r>
                      <a:rPr lang="en-US" i="1" baseline="-25000" dirty="0" smtClean="0">
                        <a:latin typeface="Cambria Math"/>
                      </a:rPr>
                      <m:t>𝑖</m:t>
                    </m:r>
                  </m:oMath>
                </a14:m>
                <a:endParaRPr lang="en-US" baseline="-25000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  <m:r>
                      <a:rPr lang="en-US" i="1" baseline="-25000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contains 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𝑣</m:t>
                        </m:r>
                        <m:r>
                          <a:rPr lang="en-US" i="1" dirty="0" smtClean="0">
                            <a:latin typeface="Cambria Math"/>
                          </a:rPr>
                          <m:t>, </m:t>
                        </m:r>
                        <m:r>
                          <a:rPr lang="en-US" i="1" dirty="0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nl-NL" b="0" i="1" dirty="0" smtClean="0">
                        <a:latin typeface="Cambria Math"/>
                      </a:rPr>
                      <m:t>∈</m:t>
                    </m:r>
                    <m:r>
                      <a:rPr lang="nl-NL" b="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, with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𝑣</m:t>
                    </m:r>
                    <m:r>
                      <a:rPr lang="nl-NL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sz="2400" dirty="0" smtClean="0"/>
                  <a:t>Sorted on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/>
                      </a:rPr>
                      <m:t>𝑣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Stores for each edge a pointer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nl-NL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, where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/>
                      </a:rPr>
                      <m:t>𝑤</m:t>
                    </m:r>
                    <m:r>
                      <a:rPr lang="nl-NL" sz="24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nl-NL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nl-NL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nl-NL" dirty="0" smtClean="0"/>
              </a:p>
              <a:p>
                <a:pPr lvl="1"/>
                <a:endParaRPr lang="nl-NL" dirty="0" smtClean="0"/>
              </a:p>
              <a:p>
                <a:pPr lvl="1"/>
                <a:endParaRPr lang="nl-NL" dirty="0" smtClean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268413"/>
                <a:ext cx="8472196" cy="5040312"/>
              </a:xfrm>
              <a:blipFill rotWithShape="1">
                <a:blip r:embed="rId3"/>
                <a:stretch>
                  <a:fillRect l="-432" t="-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Faster Undirected BFS: Construct files</a:t>
            </a:r>
          </a:p>
        </p:txBody>
      </p:sp>
    </p:spTree>
    <p:extLst>
      <p:ext uri="{BB962C8B-B14F-4D97-AF65-F5344CB8AC3E}">
        <p14:creationId xmlns:p14="http://schemas.microsoft.com/office/powerpoint/2010/main" val="34547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200" y="1268413"/>
                <a:ext cx="8472196" cy="5040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Change the original search procedure</a:t>
                </a:r>
              </a:p>
              <a:p>
                <a:r>
                  <a:rPr lang="nl-NL" dirty="0" smtClean="0"/>
                  <a:t>For each vertex in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𝐿</m:t>
                    </m:r>
                    <m:r>
                      <a:rPr lang="nl-NL" i="1" dirty="0" smtClean="0">
                        <a:latin typeface="Cambria Math"/>
                      </a:rPr>
                      <m:t>(</m:t>
                    </m:r>
                    <m:r>
                      <a:rPr lang="nl-NL" i="1" dirty="0" smtClean="0">
                        <a:latin typeface="Cambria Math"/>
                      </a:rPr>
                      <m:t>𝑖</m:t>
                    </m:r>
                    <m:r>
                      <a:rPr lang="nl-NL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nl-NL" dirty="0" smtClean="0"/>
                  <a:t>keep track of its cluster/file</a:t>
                </a:r>
                <a:endParaRPr lang="en-US" dirty="0" smtClean="0"/>
              </a:p>
              <a:p>
                <a:r>
                  <a:rPr lang="nl-NL" dirty="0" smtClean="0"/>
                  <a:t>Keep track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nl-NL" dirty="0" smtClean="0"/>
                  <a:t>, the hot adjacency lists: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nl-NL" dirty="0" smtClean="0"/>
                  <a:t> contains all edges connecting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𝐿</m:t>
                    </m:r>
                    <m:r>
                      <a:rPr lang="nl-NL" i="1" dirty="0" smtClean="0">
                        <a:latin typeface="Cambria Math"/>
                      </a:rPr>
                      <m:t>(</m:t>
                    </m:r>
                    <m:r>
                      <a:rPr lang="nl-NL" i="1" dirty="0" smtClean="0">
                        <a:latin typeface="Cambria Math"/>
                      </a:rPr>
                      <m:t>𝑖</m:t>
                    </m:r>
                    <m:r>
                      <a:rPr lang="nl-NL" b="0" i="1" dirty="0" smtClean="0">
                        <a:latin typeface="Cambria Math"/>
                      </a:rPr>
                      <m:t>−</m:t>
                    </m:r>
                    <m:r>
                      <a:rPr lang="nl-NL" b="0" i="1" dirty="0" smtClean="0">
                        <a:latin typeface="Cambria Math"/>
                      </a:rPr>
                      <m:t>1</m:t>
                    </m:r>
                    <m:r>
                      <a:rPr lang="nl-NL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dirty="0" smtClean="0"/>
                  <a:t> to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𝐿</m:t>
                    </m:r>
                    <m:r>
                      <a:rPr lang="nl-NL" i="1" dirty="0" smtClean="0">
                        <a:latin typeface="Cambria Math"/>
                      </a:rPr>
                      <m:t>(</m:t>
                    </m:r>
                    <m:r>
                      <a:rPr lang="nl-NL" i="1" dirty="0" smtClean="0">
                        <a:latin typeface="Cambria Math"/>
                      </a:rPr>
                      <m:t>𝑖</m:t>
                    </m:r>
                    <m:r>
                      <a:rPr lang="nl-NL" i="1" dirty="0" smtClean="0">
                        <a:latin typeface="Cambria Math"/>
                      </a:rPr>
                      <m:t>)</m:t>
                    </m:r>
                  </m:oMath>
                </a14:m>
                <a:endParaRPr lang="nl-NL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nl-NL" dirty="0" smtClean="0"/>
                  <a:t> might contain some edges connecting higher layers</a:t>
                </a:r>
              </a:p>
              <a:p>
                <a:pPr lvl="1"/>
                <a:endParaRPr lang="nl-NL" dirty="0" smtClean="0"/>
              </a:p>
              <a:p>
                <a:r>
                  <a:rPr lang="nl-NL" dirty="0" smtClean="0"/>
                  <a:t>Given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nl-NL" dirty="0" smtClean="0"/>
                  <a:t> and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𝐿</m:t>
                    </m:r>
                    <m:r>
                      <a:rPr lang="nl-NL" i="1" dirty="0" smtClean="0">
                        <a:latin typeface="Cambria Math"/>
                      </a:rPr>
                      <m:t>(</m:t>
                    </m:r>
                    <m:r>
                      <a:rPr lang="nl-NL" i="1" dirty="0" smtClean="0">
                        <a:latin typeface="Cambria Math"/>
                      </a:rPr>
                      <m:t>𝑖</m:t>
                    </m:r>
                    <m:r>
                      <a:rPr lang="nl-NL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dirty="0" smtClean="0"/>
                  <a:t> compute new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nl-NL" dirty="0" smtClean="0"/>
                  <a:t>:</a:t>
                </a:r>
              </a:p>
              <a:p>
                <a:pPr lvl="1"/>
                <a:r>
                  <a:rPr lang="nl-NL" dirty="0" smtClean="0"/>
                  <a:t>Scan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𝐿</m:t>
                    </m:r>
                    <m:r>
                      <a:rPr lang="nl-NL" i="1" dirty="0" smtClean="0">
                        <a:latin typeface="Cambria Math"/>
                      </a:rPr>
                      <m:t>(</m:t>
                    </m:r>
                    <m:r>
                      <a:rPr lang="nl-NL" i="1" dirty="0" smtClean="0">
                        <a:latin typeface="Cambria Math"/>
                      </a:rPr>
                      <m:t>𝑖</m:t>
                    </m:r>
                    <m:r>
                      <a:rPr lang="nl-NL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dirty="0" smtClean="0"/>
                  <a:t> and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nl-NL" dirty="0" smtClean="0"/>
                  <a:t> for vertices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nl-NL" dirty="0" smtClean="0"/>
                  <a:t> of which the adjacency list is not yet in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𝐻</m:t>
                    </m:r>
                  </m:oMath>
                </a14:m>
                <a:endParaRPr lang="nl-NL" dirty="0" smtClean="0"/>
              </a:p>
              <a:p>
                <a:pPr lvl="1"/>
                <a:r>
                  <a:rPr lang="nl-NL" dirty="0" smtClean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i="1" dirty="0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nl-NL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nl-NL" dirty="0" smtClean="0"/>
                  <a:t> that contain such a vertex, copy the edges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i="1" dirty="0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nl-NL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nl-NL" dirty="0" smtClean="0"/>
                  <a:t> to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𝐻</m:t>
                    </m:r>
                    <m:r>
                      <a:rPr lang="nl-NL" i="1" dirty="0" smtClean="0">
                        <a:latin typeface="Cambria Math"/>
                      </a:rPr>
                      <m:t>’</m:t>
                    </m:r>
                  </m:oMath>
                </a14:m>
                <a:endParaRPr lang="nl-NL" dirty="0" smtClean="0"/>
              </a:p>
              <a:p>
                <a:pPr lvl="1"/>
                <a:r>
                  <a:rPr lang="nl-NL" dirty="0" smtClean="0"/>
                  <a:t>Merge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nl-NL" dirty="0" smtClean="0"/>
                  <a:t> and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𝐻</m:t>
                    </m:r>
                    <m:r>
                      <a:rPr lang="nl-NL" i="1" dirty="0" smtClean="0">
                        <a:latin typeface="Cambria Math"/>
                      </a:rPr>
                      <m:t>’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endParaRPr lang="nl-NL" dirty="0" smtClean="0"/>
              </a:p>
              <a:p>
                <a:pPr lvl="1"/>
                <a:endParaRPr lang="nl-NL" dirty="0" smtClean="0"/>
              </a:p>
              <a:p>
                <a:pPr lvl="1"/>
                <a:endParaRPr lang="nl-NL" dirty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nl-NL" sz="2400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nl-NL" dirty="0" smtClean="0"/>
              </a:p>
              <a:p>
                <a:pPr lvl="1"/>
                <a:endParaRPr lang="nl-NL" dirty="0" smtClean="0"/>
              </a:p>
              <a:p>
                <a:pPr lvl="1"/>
                <a:endParaRPr lang="nl-NL" dirty="0" smtClean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268413"/>
                <a:ext cx="8472196" cy="5040312"/>
              </a:xfrm>
              <a:blipFill rotWithShape="1">
                <a:blip r:embed="rId3"/>
                <a:stretch>
                  <a:fillRect l="-1079" t="-846" r="-12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Faster Undirected BFS: Search</a:t>
            </a:r>
          </a:p>
        </p:txBody>
      </p:sp>
    </p:spTree>
    <p:extLst>
      <p:ext uri="{BB962C8B-B14F-4D97-AF65-F5344CB8AC3E}">
        <p14:creationId xmlns:p14="http://schemas.microsoft.com/office/powerpoint/2010/main" val="503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200" y="1268413"/>
                <a:ext cx="8472196" cy="5040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Change the original search procedure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nl-NL" dirty="0" smtClean="0"/>
                  <a:t>...</a:t>
                </a:r>
              </a:p>
              <a:p>
                <a:r>
                  <a:rPr lang="nl-NL" dirty="0" smtClean="0"/>
                  <a:t>Scan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𝐿</m:t>
                    </m:r>
                    <m:r>
                      <a:rPr lang="nl-NL" i="1" dirty="0" smtClean="0">
                        <a:latin typeface="Cambria Math"/>
                      </a:rPr>
                      <m:t>(</m:t>
                    </m:r>
                    <m:r>
                      <a:rPr lang="nl-NL" b="0" i="1" dirty="0" smtClean="0">
                        <a:latin typeface="Cambria Math"/>
                      </a:rPr>
                      <m:t>𝑖</m:t>
                    </m:r>
                    <m:r>
                      <a:rPr lang="nl-NL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nl-NL" dirty="0" smtClean="0"/>
                  <a:t>and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nl-NL" dirty="0" smtClean="0"/>
                  <a:t> to get vertices connected to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𝐿</m:t>
                    </m:r>
                    <m:r>
                      <a:rPr lang="nl-NL" i="1" dirty="0" smtClean="0">
                        <a:latin typeface="Cambria Math"/>
                      </a:rPr>
                      <m:t>(</m:t>
                    </m:r>
                    <m:r>
                      <a:rPr lang="nl-NL" i="1" dirty="0" smtClean="0">
                        <a:latin typeface="Cambria Math"/>
                      </a:rPr>
                      <m:t>𝑖</m:t>
                    </m:r>
                    <m:r>
                      <a:rPr lang="nl-NL" i="1" dirty="0" smtClean="0">
                        <a:latin typeface="Cambria Math"/>
                      </a:rPr>
                      <m:t>)</m:t>
                    </m:r>
                  </m:oMath>
                </a14:m>
                <a:endParaRPr lang="nl-NL" dirty="0" smtClean="0"/>
              </a:p>
              <a:p>
                <a:pPr lvl="1"/>
                <a:r>
                  <a:rPr lang="nl-NL" dirty="0" smtClean="0"/>
                  <a:t>That is, find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/>
                          </a:rPr>
                          <m:t> </m:t>
                        </m:r>
                        <m:r>
                          <a:rPr lang="nl-NL" b="0" i="1" smtClean="0">
                            <a:latin typeface="Cambria Math"/>
                          </a:rPr>
                          <m:t>𝑑</m:t>
                        </m:r>
                        <m:r>
                          <a:rPr lang="nl-NL" b="0" i="1" smtClean="0">
                            <a:latin typeface="Cambria Math"/>
                          </a:rPr>
                          <m:t> </m:t>
                        </m:r>
                      </m:e>
                    </m:d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/>
                          </a:rPr>
                          <m:t>𝑠</m:t>
                        </m:r>
                        <m:r>
                          <a:rPr lang="nl-NL" b="0" i="1" smtClean="0">
                            <a:latin typeface="Cambria Math"/>
                          </a:rPr>
                          <m:t>, </m:t>
                        </m:r>
                        <m:r>
                          <a:rPr lang="nl-NL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nl-NL" b="0" i="1" smtClean="0">
                        <a:latin typeface="Cambria Math"/>
                      </a:rPr>
                      <m:t>∈</m:t>
                    </m:r>
                    <m:r>
                      <a:rPr lang="nl-NL" b="0" i="1" smtClean="0">
                        <a:latin typeface="Cambria Math"/>
                      </a:rPr>
                      <m:t>𝐻</m:t>
                    </m:r>
                    <m:r>
                      <a:rPr lang="nl-NL" b="0" i="1" smtClean="0">
                        <a:latin typeface="Cambria Math"/>
                      </a:rPr>
                      <m:t>, </m:t>
                    </m:r>
                    <m:r>
                      <a:rPr lang="nl-NL" b="0" i="1" smtClean="0">
                        <a:latin typeface="Cambria Math"/>
                      </a:rPr>
                      <m:t>𝑠</m:t>
                    </m:r>
                    <m:r>
                      <a:rPr lang="nl-NL" b="0" i="1" smtClean="0">
                        <a:latin typeface="Cambria Math"/>
                      </a:rPr>
                      <m:t>∈</m:t>
                    </m:r>
                    <m:r>
                      <a:rPr lang="nl-NL" b="0" i="1" smtClean="0">
                        <a:latin typeface="Cambria Math"/>
                      </a:rPr>
                      <m:t>𝐿</m:t>
                    </m:r>
                    <m:r>
                      <a:rPr lang="nl-NL" b="0" i="1" smtClean="0">
                        <a:latin typeface="Cambria Math"/>
                      </a:rPr>
                      <m:t>(</m:t>
                    </m:r>
                    <m:r>
                      <a:rPr lang="nl-NL" b="0" i="1" smtClean="0">
                        <a:latin typeface="Cambria Math"/>
                      </a:rPr>
                      <m:t>𝑖</m:t>
                    </m:r>
                    <m:r>
                      <a:rPr lang="nl-NL" b="0" i="1" smtClean="0">
                        <a:latin typeface="Cambria Math"/>
                      </a:rPr>
                      <m:t>)}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Remove the edges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nl-NL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nl-NL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nl-NL" b="0" i="1" smtClean="0">
                            <a:latin typeface="Cambria Math"/>
                          </a:rPr>
                          <m:t>∈</m:t>
                        </m:r>
                        <m:r>
                          <a:rPr lang="nl-NL" b="0" i="1" smtClean="0">
                            <a:latin typeface="Cambria Math"/>
                          </a:rPr>
                          <m:t>𝐻</m:t>
                        </m:r>
                        <m:r>
                          <a:rPr lang="nl-NL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nl-NL" b="0" i="1" smtClean="0">
                        <a:latin typeface="Cambria Math"/>
                      </a:rPr>
                      <m:t> </m:t>
                    </m:r>
                    <m:r>
                      <a:rPr lang="nl-NL" b="0" i="1" smtClean="0">
                        <a:latin typeface="Cambria Math"/>
                      </a:rPr>
                      <m:t>𝑠</m:t>
                    </m:r>
                    <m:r>
                      <a:rPr lang="nl-NL" b="0" i="1" smtClean="0">
                        <a:latin typeface="Cambria Math"/>
                      </a:rPr>
                      <m:t>∈</m:t>
                    </m:r>
                    <m:r>
                      <a:rPr lang="nl-NL" b="0" i="1" smtClean="0">
                        <a:latin typeface="Cambria Math"/>
                      </a:rPr>
                      <m:t>𝐿</m:t>
                    </m:r>
                    <m:r>
                      <a:rPr lang="nl-NL" b="0" i="1" smtClean="0">
                        <a:latin typeface="Cambria Math"/>
                      </a:rPr>
                      <m:t>(</m:t>
                    </m:r>
                    <m:r>
                      <a:rPr lang="nl-NL" b="0" i="1" smtClean="0">
                        <a:latin typeface="Cambria Math"/>
                      </a:rPr>
                      <m:t>𝑖</m:t>
                    </m:r>
                    <m:r>
                      <a:rPr lang="nl-NL" b="0" i="1" smtClean="0">
                        <a:latin typeface="Cambria Math"/>
                      </a:rPr>
                      <m:t>)}</m:t>
                    </m:r>
                  </m:oMath>
                </a14:m>
                <a:r>
                  <a:rPr lang="nl-NL" dirty="0" smtClean="0"/>
                  <a:t> from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𝐻</m:t>
                    </m:r>
                  </m:oMath>
                </a14:m>
                <a:endParaRPr lang="nl-NL" dirty="0" smtClean="0"/>
              </a:p>
              <a:p>
                <a:r>
                  <a:rPr lang="nl-NL" dirty="0" smtClean="0"/>
                  <a:t>Store the vertices in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nl-NL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i="1" dirty="0" smtClean="0">
                            <a:latin typeface="Cambria Math"/>
                          </a:rPr>
                          <m:t>𝑖</m:t>
                        </m:r>
                        <m:r>
                          <a:rPr lang="nl-NL" i="1" dirty="0" smtClean="0">
                            <a:latin typeface="Cambria Math"/>
                          </a:rPr>
                          <m:t>+</m:t>
                        </m:r>
                        <m:r>
                          <a:rPr lang="nl-NL" i="1" dirty="0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nl-NL" dirty="0" smtClean="0"/>
              </a:p>
              <a:p>
                <a:r>
                  <a:rPr lang="nl-NL" dirty="0" smtClean="0"/>
                  <a:t>Proceed as before</a:t>
                </a:r>
              </a:p>
              <a:p>
                <a:pPr lvl="1"/>
                <a:r>
                  <a:rPr lang="nl-NL" dirty="0"/>
                  <a:t>R</a:t>
                </a:r>
                <a:r>
                  <a:rPr lang="nl-NL" dirty="0" smtClean="0"/>
                  <a:t>emove duplicates</a:t>
                </a:r>
              </a:p>
              <a:p>
                <a:pPr lvl="1"/>
                <a:r>
                  <a:rPr lang="nl-NL" dirty="0" smtClean="0"/>
                  <a:t>Remove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𝐿</m:t>
                    </m:r>
                    <m:r>
                      <a:rPr lang="nl-NL" i="1" dirty="0" smtClean="0">
                        <a:latin typeface="Cambria Math"/>
                      </a:rPr>
                      <m:t>(</m:t>
                    </m:r>
                    <m:r>
                      <a:rPr lang="nl-NL" i="1" dirty="0" smtClean="0">
                        <a:latin typeface="Cambria Math"/>
                      </a:rPr>
                      <m:t>𝑖</m:t>
                    </m:r>
                    <m:r>
                      <a:rPr lang="nl-NL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dirty="0" smtClean="0"/>
                  <a:t> and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nl-NL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i="1" dirty="0" smtClean="0">
                            <a:latin typeface="Cambria Math"/>
                          </a:rPr>
                          <m:t>𝑖</m:t>
                        </m:r>
                        <m:r>
                          <a:rPr lang="nl-NL" i="1" dirty="0" smtClean="0">
                            <a:latin typeface="Cambria Math"/>
                          </a:rPr>
                          <m:t>−</m:t>
                        </m:r>
                        <m:r>
                          <a:rPr lang="nl-NL" i="1" dirty="0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nl-NL" dirty="0" smtClean="0"/>
              </a:p>
              <a:p>
                <a:pPr lvl="1"/>
                <a:r>
                  <a:rPr lang="nl-NL" dirty="0" smtClean="0"/>
                  <a:t>Repeat if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𝐿</m:t>
                    </m:r>
                    <m:r>
                      <a:rPr lang="nl-NL" i="1" dirty="0" smtClean="0">
                        <a:latin typeface="Cambria Math"/>
                      </a:rPr>
                      <m:t>(</m:t>
                    </m:r>
                    <m:r>
                      <a:rPr lang="nl-NL" i="1" dirty="0" smtClean="0">
                        <a:latin typeface="Cambria Math"/>
                      </a:rPr>
                      <m:t>𝑖</m:t>
                    </m:r>
                    <m:r>
                      <a:rPr lang="nl-NL" i="1" dirty="0" smtClean="0">
                        <a:latin typeface="Cambria Math"/>
                      </a:rPr>
                      <m:t>+</m:t>
                    </m:r>
                    <m:r>
                      <a:rPr lang="nl-NL" i="1" dirty="0" smtClean="0">
                        <a:latin typeface="Cambria Math"/>
                      </a:rPr>
                      <m:t>1</m:t>
                    </m:r>
                    <m:r>
                      <a:rPr lang="nl-NL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nl-NL" dirty="0" smtClean="0"/>
                  <a:t>not empty</a:t>
                </a:r>
              </a:p>
              <a:p>
                <a:pPr lvl="1"/>
                <a:endParaRPr lang="nl-NL" dirty="0" smtClean="0"/>
              </a:p>
              <a:p>
                <a:pPr lvl="1"/>
                <a:endParaRPr lang="nl-NL" dirty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nl-NL" sz="2400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nl-NL" dirty="0" smtClean="0"/>
              </a:p>
              <a:p>
                <a:pPr lvl="1"/>
                <a:endParaRPr lang="nl-NL" dirty="0" smtClean="0"/>
              </a:p>
              <a:p>
                <a:pPr lvl="1"/>
                <a:endParaRPr lang="nl-NL" dirty="0" smtClean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268413"/>
                <a:ext cx="8472196" cy="5040312"/>
              </a:xfrm>
              <a:blipFill rotWithShape="1">
                <a:blip r:embed="rId3"/>
                <a:stretch>
                  <a:fillRect l="-1079" t="-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Faster Undirected BFS: Search</a:t>
            </a:r>
          </a:p>
        </p:txBody>
      </p:sp>
    </p:spTree>
    <p:extLst>
      <p:ext uri="{BB962C8B-B14F-4D97-AF65-F5344CB8AC3E}">
        <p14:creationId xmlns:p14="http://schemas.microsoft.com/office/powerpoint/2010/main" val="34458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200" y="1268413"/>
                <a:ext cx="8472196" cy="5040312"/>
              </a:xfrm>
            </p:spPr>
            <p:txBody>
              <a:bodyPr/>
              <a:lstStyle/>
              <a:p>
                <a:r>
                  <a:rPr lang="nl-NL" dirty="0" smtClean="0"/>
                  <a:t>Retrieving and sorting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𝐻</m:t>
                    </m:r>
                    <m:r>
                      <a:rPr lang="nl-NL" i="1" dirty="0" smtClean="0">
                        <a:latin typeface="Cambria Math"/>
                      </a:rPr>
                      <m:t>’</m:t>
                    </m:r>
                  </m:oMath>
                </a14:m>
                <a:endParaRPr lang="nl-NL" dirty="0" smtClean="0"/>
              </a:p>
              <a:p>
                <a:pPr lvl="1"/>
                <a:r>
                  <a:rPr lang="nl-NL" dirty="0" smtClean="0"/>
                  <a:t>Each file is loaded only once</a:t>
                </a:r>
              </a:p>
              <a:p>
                <a:pPr lvl="1"/>
                <a:r>
                  <a:rPr lang="nl-NL" dirty="0" smtClean="0"/>
                  <a:t>Over all iterations:</a:t>
                </a:r>
              </a:p>
              <a:p>
                <a:pPr marL="457200" lvl="1" indent="0">
                  <a:buNone/>
                </a:pPr>
                <a:r>
                  <a:rPr lang="nl-NL" dirty="0"/>
                  <a:t>	</a:t>
                </a:r>
                <a:r>
                  <a:rPr lang="nl-NL" dirty="0" smtClean="0"/>
                  <a:t>O(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𝑉</m:t>
                    </m:r>
                    <m:r>
                      <a:rPr lang="nl-NL" i="1" dirty="0" smtClean="0">
                        <a:latin typeface="Cambria Math"/>
                      </a:rPr>
                      <m:t>’+</m:t>
                    </m:r>
                  </m:oMath>
                </a14:m>
                <a:r>
                  <a:rPr lang="nl-NL" dirty="0" smtClean="0"/>
                  <a:t>sort(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nl-NL" dirty="0" smtClean="0"/>
                  <a:t>)) = expected O(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𝜇</m:t>
                    </m:r>
                    <m:r>
                      <a:rPr lang="nl-NL" i="1" dirty="0" smtClean="0">
                        <a:latin typeface="Cambria Math"/>
                      </a:rPr>
                      <m:t>𝑉</m:t>
                    </m:r>
                    <m:r>
                      <a:rPr lang="nl-NL" i="1" dirty="0" smtClean="0">
                        <a:latin typeface="Cambria Math"/>
                      </a:rPr>
                      <m:t>+</m:t>
                    </m:r>
                  </m:oMath>
                </a14:m>
                <a:r>
                  <a:rPr lang="nl-NL" dirty="0" smtClean="0"/>
                  <a:t>sort(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nl-NL" dirty="0" smtClean="0"/>
                  <a:t>) )</a:t>
                </a:r>
              </a:p>
              <a:p>
                <a:r>
                  <a:rPr lang="nl-NL" dirty="0" smtClean="0"/>
                  <a:t>Merging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𝐻</m:t>
                    </m:r>
                    <m:r>
                      <a:rPr lang="nl-NL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nl-NL" dirty="0" smtClean="0"/>
                  <a:t> and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𝐻</m:t>
                    </m:r>
                  </m:oMath>
                </a14:m>
                <a:endParaRPr lang="nl-NL" dirty="0" smtClean="0"/>
              </a:p>
              <a:p>
                <a:pPr lvl="1"/>
                <a:r>
                  <a:rPr lang="nl-NL" dirty="0" smtClean="0"/>
                  <a:t>O(scan(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𝐻</m:t>
                    </m:r>
                    <m:r>
                      <a:rPr lang="nl-NL" i="1" dirty="0" smtClean="0">
                        <a:latin typeface="Cambria Math"/>
                      </a:rPr>
                      <m:t>’+</m:t>
                    </m:r>
                    <m:r>
                      <a:rPr lang="nl-NL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nl-NL" dirty="0" smtClean="0"/>
                  <a:t>))</a:t>
                </a:r>
              </a:p>
              <a:p>
                <a:pPr lvl="1"/>
                <a:r>
                  <a:rPr lang="nl-NL" dirty="0" smtClean="0"/>
                  <a:t>Each edge once in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𝐻</m:t>
                    </m:r>
                    <m:r>
                      <a:rPr lang="nl-NL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nl-NL" dirty="0" smtClean="0"/>
                  <a:t>, so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∑</m:t>
                    </m:r>
                    <m:r>
                      <a:rPr lang="nl-NL" i="1">
                        <a:latin typeface="Cambria Math"/>
                      </a:rPr>
                      <m:t>𝐻</m:t>
                    </m:r>
                    <m:r>
                      <a:rPr lang="nl-NL" b="0" i="1" smtClean="0">
                        <a:latin typeface="Cambria Math"/>
                      </a:rPr>
                      <m:t>′</m:t>
                    </m:r>
                    <m:r>
                      <a:rPr lang="nl-NL" i="1">
                        <a:latin typeface="Cambria Math"/>
                      </a:rPr>
                      <m:t>= </m:t>
                    </m:r>
                  </m:oMath>
                </a14:m>
                <a:r>
                  <a:rPr lang="nl-NL" dirty="0"/>
                  <a:t>O(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𝐸</m:t>
                    </m:r>
                  </m:oMath>
                </a14:m>
                <a:r>
                  <a:rPr lang="nl-NL" dirty="0"/>
                  <a:t>)</a:t>
                </a:r>
              </a:p>
              <a:p>
                <a:pPr lvl="1"/>
                <a:r>
                  <a:rPr lang="nl-NL" dirty="0" smtClean="0"/>
                  <a:t>Each edge remains expected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2</m:t>
                    </m:r>
                    <m:r>
                      <a:rPr lang="nl-NL" b="0" i="1" smtClean="0">
                        <a:latin typeface="Cambria Math"/>
                      </a:rPr>
                      <m:t>/</m:t>
                    </m:r>
                    <m:r>
                      <a:rPr lang="nl-NL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nl-NL" dirty="0" smtClean="0"/>
                  <a:t> iterations in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𝐻</m:t>
                    </m:r>
                  </m:oMath>
                </a14:m>
                <a:endParaRPr lang="nl-NL" dirty="0" smtClean="0"/>
              </a:p>
              <a:p>
                <a:pPr marL="457200" lvl="1" indent="0">
                  <a:buNone/>
                </a:pPr>
                <a:r>
                  <a:rPr lang="nl-NL" dirty="0"/>
                  <a:t>	</a:t>
                </a:r>
                <a:r>
                  <a:rPr lang="nl-NL" dirty="0" smtClean="0"/>
                  <a:t>,hence over all iterations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∑</m:t>
                    </m:r>
                    <m:r>
                      <a:rPr lang="nl-NL" b="0" i="1" smtClean="0">
                        <a:latin typeface="Cambria Math"/>
                      </a:rPr>
                      <m:t>𝐻</m:t>
                    </m:r>
                    <m:r>
                      <a:rPr lang="nl-NL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nl-NL" dirty="0" smtClean="0"/>
                  <a:t>O(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𝐸</m:t>
                    </m:r>
                    <m:r>
                      <a:rPr lang="nl-NL" b="0" i="1" smtClean="0">
                        <a:latin typeface="Cambria Math"/>
                      </a:rPr>
                      <m:t>/</m:t>
                    </m:r>
                    <m:r>
                      <a:rPr lang="nl-NL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nl-NL" dirty="0" smtClean="0"/>
                  <a:t>)</a:t>
                </a:r>
              </a:p>
              <a:p>
                <a:pPr lvl="1"/>
                <a:r>
                  <a:rPr lang="nl-NL" dirty="0" smtClean="0"/>
                  <a:t>Over all iterations:</a:t>
                </a:r>
              </a:p>
              <a:p>
                <a:pPr marL="457200" lvl="1" indent="0">
                  <a:buNone/>
                </a:pPr>
                <a:r>
                  <a:rPr lang="nl-NL" dirty="0"/>
                  <a:t>	</a:t>
                </a:r>
                <a:r>
                  <a:rPr lang="nl-NL" dirty="0" smtClean="0"/>
                  <a:t>expected O(scan(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nl-NL" dirty="0" smtClean="0"/>
                  <a:t>)/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latin typeface="Cambria Math"/>
                      </a:rPr>
                      <m:t>𝜇</m:t>
                    </m:r>
                  </m:oMath>
                </a14:m>
                <a:r>
                  <a:rPr lang="nl-NL" dirty="0" smtClean="0"/>
                  <a:t>) </a:t>
                </a:r>
              </a:p>
              <a:p>
                <a:pPr lvl="1"/>
                <a:endParaRPr lang="nl-NL" dirty="0" smtClean="0"/>
              </a:p>
              <a:p>
                <a:pPr lvl="1"/>
                <a:endParaRPr lang="nl-NL" dirty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nl-NL" sz="2400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nl-NL" dirty="0" smtClean="0"/>
              </a:p>
              <a:p>
                <a:pPr lvl="1"/>
                <a:endParaRPr lang="nl-NL" dirty="0" smtClean="0"/>
              </a:p>
              <a:p>
                <a:pPr lvl="1"/>
                <a:endParaRPr lang="nl-NL" dirty="0" smtClean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268413"/>
                <a:ext cx="8472196" cy="5040312"/>
              </a:xfrm>
              <a:blipFill rotWithShape="1">
                <a:blip r:embed="rId3"/>
                <a:stretch>
                  <a:fillRect l="-432" t="-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Faster Undirected BFS: Running time</a:t>
            </a:r>
          </a:p>
        </p:txBody>
      </p:sp>
    </p:spTree>
    <p:extLst>
      <p:ext uri="{BB962C8B-B14F-4D97-AF65-F5344CB8AC3E}">
        <p14:creationId xmlns:p14="http://schemas.microsoft.com/office/powerpoint/2010/main" val="14769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200" y="1268413"/>
                <a:ext cx="8472196" cy="5040312"/>
              </a:xfrm>
            </p:spPr>
            <p:txBody>
              <a:bodyPr/>
              <a:lstStyle/>
              <a:p>
                <a:r>
                  <a:rPr lang="nl-NL" dirty="0" smtClean="0"/>
                  <a:t>Computing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𝐿</m:t>
                    </m:r>
                    <m:r>
                      <a:rPr lang="nl-NL" i="1" dirty="0" smtClean="0">
                        <a:latin typeface="Cambria Math"/>
                      </a:rPr>
                      <m:t>(</m:t>
                    </m:r>
                    <m:r>
                      <a:rPr lang="nl-NL" i="1" dirty="0" smtClean="0">
                        <a:latin typeface="Cambria Math"/>
                      </a:rPr>
                      <m:t>𝑖</m:t>
                    </m:r>
                    <m:r>
                      <a:rPr lang="nl-NL" i="1" dirty="0" smtClean="0">
                        <a:latin typeface="Cambria Math"/>
                      </a:rPr>
                      <m:t>+</m:t>
                    </m:r>
                    <m:r>
                      <a:rPr lang="nl-NL" i="1" dirty="0" smtClean="0">
                        <a:latin typeface="Cambria Math"/>
                      </a:rPr>
                      <m:t>1</m:t>
                    </m:r>
                    <m:r>
                      <a:rPr lang="nl-NL" i="1" dirty="0" smtClean="0">
                        <a:latin typeface="Cambria Math"/>
                      </a:rPr>
                      <m:t>)</m:t>
                    </m:r>
                  </m:oMath>
                </a14:m>
                <a:endParaRPr lang="nl-NL" dirty="0" smtClean="0"/>
              </a:p>
              <a:p>
                <a:pPr lvl="1"/>
                <a:r>
                  <a:rPr lang="en-US" dirty="0" smtClean="0"/>
                  <a:t>O(sort(</a:t>
                </a:r>
                <a14:m>
                  <m:oMath xmlns:m="http://schemas.openxmlformats.org/officeDocument/2006/math">
                    <m:r>
                      <a:rPr lang="en-US" i="1" dirty="0" err="1" smtClean="0">
                        <a:latin typeface="Cambria Math"/>
                      </a:rPr>
                      <m:t>𝐸</m:t>
                    </m:r>
                    <m:r>
                      <a:rPr lang="en-US" i="1" baseline="-25000" dirty="0" err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) + scan(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latin typeface="Cambria Math"/>
                      </a:rPr>
                      <m:t>𝐿</m:t>
                    </m:r>
                    <m:r>
                      <a:rPr lang="nl-NL" b="0" i="1" dirty="0" smtClean="0">
                        <a:latin typeface="Cambria Math"/>
                      </a:rPr>
                      <m:t>(</m:t>
                    </m:r>
                    <m:r>
                      <a:rPr lang="nl-NL" b="0" i="1" dirty="0" smtClean="0">
                        <a:latin typeface="Cambria Math"/>
                      </a:rPr>
                      <m:t>𝑖</m:t>
                    </m:r>
                    <m:r>
                      <a:rPr lang="nl-NL" b="0" i="1" dirty="0" smtClean="0">
                        <a:latin typeface="Cambria Math"/>
                      </a:rPr>
                      <m:t>−</m:t>
                    </m:r>
                    <m:r>
                      <a:rPr lang="nl-NL" b="0" i="1" dirty="0" smtClean="0">
                        <a:latin typeface="Cambria Math"/>
                      </a:rPr>
                      <m:t>1</m:t>
                    </m:r>
                    <m:r>
                      <a:rPr lang="nl-NL" b="0" i="1" dirty="0" smtClean="0">
                        <a:latin typeface="Cambria Math"/>
                      </a:rPr>
                      <m:t>)+</m:t>
                    </m:r>
                    <m:r>
                      <a:rPr lang="nl-NL" b="0" i="1" dirty="0" smtClean="0">
                        <a:latin typeface="Cambria Math"/>
                      </a:rPr>
                      <m:t>𝐿</m:t>
                    </m:r>
                    <m:r>
                      <a:rPr lang="nl-NL" b="0" i="1" dirty="0" smtClean="0">
                        <a:latin typeface="Cambria Math"/>
                      </a:rPr>
                      <m:t>(</m:t>
                    </m:r>
                    <m:r>
                      <a:rPr lang="nl-NL" b="0" i="1" dirty="0" smtClean="0">
                        <a:latin typeface="Cambria Math"/>
                      </a:rPr>
                      <m:t>𝑖</m:t>
                    </m:r>
                    <m:r>
                      <a:rPr lang="nl-NL" b="0" i="1" dirty="0" smtClean="0">
                        <a:latin typeface="Cambria Math"/>
                      </a:rPr>
                      <m:t>)+</m:t>
                    </m:r>
                    <m:r>
                      <a:rPr lang="nl-NL" b="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))</a:t>
                </a:r>
              </a:p>
              <a:p>
                <a:pPr lvl="1"/>
                <a:r>
                  <a:rPr lang="nl-NL" b="0" dirty="0" smtClean="0"/>
                  <a:t>Sum over all iteraions: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nl-NL" b="0" i="1" smtClean="0">
                        <a:latin typeface="Cambria Math"/>
                      </a:rPr>
                      <m:t>=</m:t>
                    </m:r>
                    <m:r>
                      <a:rPr lang="nl-NL" b="0" i="1" smtClean="0">
                        <a:latin typeface="Cambria Math"/>
                      </a:rPr>
                      <m:t>𝑂</m:t>
                    </m:r>
                    <m:r>
                      <a:rPr lang="nl-NL" b="0" i="1" smtClean="0">
                        <a:latin typeface="Cambria Math"/>
                      </a:rPr>
                      <m:t>(</m:t>
                    </m:r>
                    <m:r>
                      <a:rPr lang="nl-NL" b="0" i="1" smtClean="0">
                        <a:latin typeface="Cambria Math"/>
                      </a:rPr>
                      <m:t>𝐸</m:t>
                    </m:r>
                    <m:r>
                      <a:rPr lang="nl-NL" b="0" i="1" smtClean="0">
                        <a:latin typeface="Cambria Math"/>
                      </a:rPr>
                      <m:t>)</m:t>
                    </m:r>
                  </m:oMath>
                </a14:m>
                <a:endParaRPr lang="nl-NL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∑</m:t>
                    </m:r>
                    <m:r>
                      <a:rPr lang="nl-NL" b="0" i="1" smtClean="0">
                        <a:latin typeface="Cambria Math"/>
                      </a:rPr>
                      <m:t>𝐿</m:t>
                    </m:r>
                    <m:r>
                      <a:rPr lang="nl-NL" b="0" i="1" smtClean="0">
                        <a:latin typeface="Cambria Math"/>
                      </a:rPr>
                      <m:t>(</m:t>
                    </m:r>
                    <m:r>
                      <a:rPr lang="nl-NL" b="0" i="1" smtClean="0">
                        <a:latin typeface="Cambria Math"/>
                      </a:rPr>
                      <m:t>𝑖</m:t>
                    </m:r>
                    <m:r>
                      <a:rPr lang="nl-NL" b="0" i="1" smtClean="0">
                        <a:latin typeface="Cambria Math"/>
                      </a:rPr>
                      <m:t>)=</m:t>
                    </m:r>
                    <m:r>
                      <a:rPr lang="nl-NL" b="0" i="1" smtClean="0">
                        <a:latin typeface="Cambria Math"/>
                      </a:rPr>
                      <m:t>𝑂</m:t>
                    </m:r>
                    <m:r>
                      <a:rPr lang="nl-NL" b="0" i="1" smtClean="0">
                        <a:latin typeface="Cambria Math"/>
                      </a:rPr>
                      <m:t>(</m:t>
                    </m:r>
                    <m:r>
                      <a:rPr lang="nl-NL" b="0" i="1" smtClean="0">
                        <a:latin typeface="Cambria Math"/>
                      </a:rPr>
                      <m:t>𝑉</m:t>
                    </m:r>
                    <m:r>
                      <a:rPr lang="nl-NL" b="0" i="1" smtClean="0">
                        <a:latin typeface="Cambria Math"/>
                      </a:rPr>
                      <m:t>)</m:t>
                    </m:r>
                  </m:oMath>
                </a14:m>
                <a:endParaRPr lang="nl-NL" b="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∑</m:t>
                    </m:r>
                    <m:r>
                      <a:rPr lang="nl-NL" b="0" i="1" smtClean="0">
                        <a:latin typeface="Cambria Math"/>
                      </a:rPr>
                      <m:t>𝐻</m:t>
                    </m:r>
                    <m:r>
                      <a:rPr lang="nl-NL" b="0" i="1" smtClean="0">
                        <a:latin typeface="Cambria Math"/>
                      </a:rPr>
                      <m:t>=</m:t>
                    </m:r>
                    <m:r>
                      <a:rPr lang="nl-NL" b="0" i="1" smtClean="0">
                        <a:latin typeface="Cambria Math"/>
                      </a:rPr>
                      <m:t>𝑂</m:t>
                    </m:r>
                    <m:r>
                      <a:rPr lang="nl-NL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nl-NL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</a:rPr>
                          <m:t>𝜇</m:t>
                        </m:r>
                      </m:den>
                    </m:f>
                    <m:r>
                      <a:rPr lang="nl-NL" b="0" i="1" smtClean="0">
                        <a:latin typeface="Cambria Math"/>
                      </a:rPr>
                      <m:t>)</m:t>
                    </m:r>
                  </m:oMath>
                </a14:m>
                <a:endParaRPr lang="nl-NL" b="0" dirty="0" smtClean="0"/>
              </a:p>
              <a:p>
                <a:pPr lvl="1"/>
                <a:r>
                  <a:rPr lang="nl-NL" dirty="0" smtClean="0"/>
                  <a:t>Over all iterations: O(sort(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nl-NL" dirty="0" smtClean="0"/>
                  <a:t>)+scan(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dirty="0" smtClean="0">
                        <a:latin typeface="Cambria Math"/>
                      </a:rPr>
                      <m:t>E</m:t>
                    </m:r>
                  </m:oMath>
                </a14:m>
                <a:r>
                  <a:rPr lang="nl-NL" dirty="0" smtClean="0"/>
                  <a:t>)/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𝜇</m:t>
                    </m:r>
                  </m:oMath>
                </a14:m>
                <a:r>
                  <a:rPr lang="nl-NL" dirty="0" smtClean="0"/>
                  <a:t>)</a:t>
                </a:r>
                <a:endParaRPr lang="nl-NL" b="0" dirty="0" smtClean="0"/>
              </a:p>
              <a:p>
                <a:pPr lvl="2"/>
                <a:endParaRPr lang="nl-NL" b="0" dirty="0" smtClean="0"/>
              </a:p>
              <a:p>
                <a:pPr lvl="2"/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Total running time given preprocessed files:</a:t>
                </a:r>
              </a:p>
              <a:p>
                <a:pPr marL="0" lvl="1" indent="0">
                  <a:buNone/>
                </a:pPr>
                <a:r>
                  <a:rPr lang="nl-NL" dirty="0"/>
                  <a:t>	</a:t>
                </a:r>
                <a:r>
                  <a:rPr lang="nl-NL" dirty="0" smtClean="0"/>
                  <a:t>O(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𝜇</m:t>
                    </m:r>
                    <m:r>
                      <a:rPr lang="nl-NL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nl-NL" dirty="0" smtClean="0"/>
                  <a:t>+sort(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nl-NL" dirty="0" smtClean="0"/>
                  <a:t>)+scan(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nl-NL" dirty="0" smtClean="0"/>
                  <a:t>)/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𝜇</m:t>
                    </m:r>
                  </m:oMath>
                </a14:m>
                <a:r>
                  <a:rPr lang="nl-NL" dirty="0" smtClean="0"/>
                  <a:t>)</a:t>
                </a:r>
                <a:endParaRPr lang="nl-NL" b="0" dirty="0" smtClean="0"/>
              </a:p>
              <a:p>
                <a:pPr marL="0" indent="0">
                  <a:buNone/>
                </a:pPr>
                <a:endParaRPr lang="nl-NL" dirty="0" smtClean="0"/>
              </a:p>
              <a:p>
                <a:pPr lvl="1"/>
                <a:endParaRPr lang="nl-NL" dirty="0" smtClean="0"/>
              </a:p>
              <a:p>
                <a:pPr lvl="1"/>
                <a:endParaRPr lang="nl-NL" dirty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nl-NL" sz="2400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nl-NL" dirty="0" smtClean="0"/>
              </a:p>
              <a:p>
                <a:pPr lvl="1"/>
                <a:endParaRPr lang="nl-NL" dirty="0" smtClean="0"/>
              </a:p>
              <a:p>
                <a:pPr lvl="1"/>
                <a:endParaRPr lang="nl-NL" dirty="0" smtClean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268413"/>
                <a:ext cx="8472196" cy="5040312"/>
              </a:xfrm>
              <a:blipFill rotWithShape="1">
                <a:blip r:embed="rId3"/>
                <a:stretch>
                  <a:fillRect l="-1079" t="-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Faster Undirected BFS: Running time</a:t>
            </a:r>
          </a:p>
        </p:txBody>
      </p:sp>
    </p:spTree>
    <p:extLst>
      <p:ext uri="{BB962C8B-B14F-4D97-AF65-F5344CB8AC3E}">
        <p14:creationId xmlns:p14="http://schemas.microsoft.com/office/powerpoint/2010/main" val="18665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200" y="1268413"/>
                <a:ext cx="8472196" cy="5040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l-NL" dirty="0" smtClean="0"/>
                  <a:t>Total running time:</a:t>
                </a:r>
              </a:p>
              <a:p>
                <a:pPr marL="0" lvl="1" indent="0">
                  <a:buNone/>
                </a:pPr>
                <a:r>
                  <a:rPr lang="nl-NL" dirty="0"/>
                  <a:t>	</a:t>
                </a:r>
                <a:r>
                  <a:rPr lang="nl-NL" dirty="0" smtClean="0"/>
                  <a:t>O(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𝜇</m:t>
                    </m:r>
                    <m:r>
                      <a:rPr lang="nl-NL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nl-NL" dirty="0" smtClean="0"/>
                  <a:t>+sort(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nl-NL" dirty="0" smtClean="0"/>
                  <a:t>)+scan(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nl-NL" dirty="0" smtClean="0"/>
                  <a:t>)/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𝜇</m:t>
                    </m:r>
                  </m:oMath>
                </a14:m>
                <a:r>
                  <a:rPr lang="nl-NL" dirty="0" smtClean="0"/>
                  <a:t>)</a:t>
                </a:r>
                <a:endParaRPr lang="nl-NL" b="0" dirty="0" smtClean="0"/>
              </a:p>
              <a:p>
                <a:pPr marL="0" indent="0">
                  <a:buNone/>
                </a:pPr>
                <a:r>
                  <a:rPr lang="nl-NL" dirty="0" smtClean="0"/>
                  <a:t>If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/>
                      </a:rPr>
                      <m:t>𝜇</m:t>
                    </m:r>
                    <m:r>
                      <a:rPr lang="nl-NL" i="1" dirty="0">
                        <a:latin typeface="Cambria Math"/>
                      </a:rPr>
                      <m:t>=</m:t>
                    </m:r>
                    <m:r>
                      <a:rPr lang="nl-NL" i="1" dirty="0">
                        <a:latin typeface="Cambria Math"/>
                      </a:rPr>
                      <m:t>1</m:t>
                    </m:r>
                  </m:oMath>
                </a14:m>
                <a:r>
                  <a:rPr lang="nl-NL" dirty="0"/>
                  <a:t> we have the same algorithm as </a:t>
                </a:r>
                <a:r>
                  <a:rPr lang="nl-NL" dirty="0" smtClean="0"/>
                  <a:t>before</a:t>
                </a:r>
              </a:p>
              <a:p>
                <a:pPr lvl="1"/>
                <a:r>
                  <a:rPr lang="nl-NL" dirty="0" smtClean="0"/>
                  <a:t>Each vertex its own cluster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nl-NL" dirty="0" smtClean="0"/>
                  <a:t> is </a:t>
                </a:r>
                <a:r>
                  <a:rPr lang="en-US" dirty="0" smtClean="0"/>
                  <a:t>union </a:t>
                </a:r>
                <a:r>
                  <a:rPr lang="en-US" dirty="0"/>
                  <a:t>adjacency lists of vertices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𝐿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marL="57150" indent="0">
                  <a:buNone/>
                </a:pPr>
                <a:r>
                  <a:rPr lang="nl-NL" dirty="0" smtClean="0"/>
                  <a:t>Smaller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/>
                      </a:rPr>
                      <m:t>𝜇</m:t>
                    </m:r>
                  </m:oMath>
                </a14:m>
                <a:r>
                  <a:rPr lang="nl-NL" dirty="0" smtClean="0"/>
                  <a:t> causes:</a:t>
                </a:r>
              </a:p>
              <a:p>
                <a:r>
                  <a:rPr lang="nl-NL" dirty="0" smtClean="0"/>
                  <a:t>Less files, so less random access:</a:t>
                </a:r>
              </a:p>
              <a:p>
                <a:pPr marL="0" indent="0">
                  <a:buNone/>
                </a:pPr>
                <a:r>
                  <a:rPr lang="nl-NL" dirty="0"/>
                  <a:t>	</a:t>
                </a:r>
                <a:r>
                  <a:rPr lang="nl-NL" dirty="0" smtClean="0"/>
                  <a:t>O(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𝜇</m:t>
                    </m:r>
                    <m:r>
                      <a:rPr lang="nl-NL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nl-NL" dirty="0" smtClean="0"/>
                  <a:t>) 		vs 		O(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nl-NL" dirty="0" smtClean="0"/>
                  <a:t>) </a:t>
                </a:r>
              </a:p>
              <a:p>
                <a:r>
                  <a:rPr lang="nl-NL" dirty="0" smtClean="0"/>
                  <a:t>Larger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nl-NL" dirty="0" smtClean="0"/>
                  <a:t>, so more scanning:</a:t>
                </a:r>
              </a:p>
              <a:p>
                <a:pPr marL="0" indent="0">
                  <a:buNone/>
                </a:pPr>
                <a:r>
                  <a:rPr lang="nl-NL" dirty="0"/>
                  <a:t>	</a:t>
                </a:r>
                <a:r>
                  <a:rPr lang="nl-NL" dirty="0" smtClean="0"/>
                  <a:t>O(scan</a:t>
                </a:r>
                <a:r>
                  <a:rPr lang="nl-NL" dirty="0"/>
                  <a:t>(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/>
                      </a:rPr>
                      <m:t>𝐸</m:t>
                    </m:r>
                  </m:oMath>
                </a14:m>
                <a:r>
                  <a:rPr lang="nl-NL" dirty="0"/>
                  <a:t>)/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/>
                      </a:rPr>
                      <m:t>𝜇</m:t>
                    </m:r>
                  </m:oMath>
                </a14:m>
                <a:r>
                  <a:rPr lang="nl-NL" dirty="0" smtClean="0"/>
                  <a:t>)	vs		O(scan</a:t>
                </a:r>
                <a:r>
                  <a:rPr lang="nl-NL" dirty="0"/>
                  <a:t>(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/>
                      </a:rPr>
                      <m:t>𝐸</m:t>
                    </m:r>
                  </m:oMath>
                </a14:m>
                <a:r>
                  <a:rPr lang="nl-NL" dirty="0" smtClean="0"/>
                  <a:t>))</a:t>
                </a:r>
                <a:endParaRPr lang="nl-NL" dirty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nl-NL" sz="2400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nl-NL" dirty="0" smtClean="0"/>
              </a:p>
              <a:p>
                <a:pPr lvl="1"/>
                <a:endParaRPr lang="nl-NL" dirty="0" smtClean="0"/>
              </a:p>
              <a:p>
                <a:pPr lvl="1"/>
                <a:endParaRPr lang="nl-NL" dirty="0" smtClean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268413"/>
                <a:ext cx="8472196" cy="5040312"/>
              </a:xfrm>
              <a:blipFill rotWithShape="1">
                <a:blip r:embed="rId3"/>
                <a:stretch>
                  <a:fillRect l="-1079" t="-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Faster Undirected BFS: Choosing mu</a:t>
            </a:r>
          </a:p>
        </p:txBody>
      </p:sp>
    </p:spTree>
    <p:extLst>
      <p:ext uri="{BB962C8B-B14F-4D97-AF65-F5344CB8AC3E}">
        <p14:creationId xmlns:p14="http://schemas.microsoft.com/office/powerpoint/2010/main" val="10472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200" y="1268413"/>
                <a:ext cx="8472196" cy="5040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l-NL" dirty="0" smtClean="0"/>
                  <a:t>Total running time:</a:t>
                </a:r>
              </a:p>
              <a:p>
                <a:pPr marL="0" lvl="1" indent="0">
                  <a:buNone/>
                </a:pPr>
                <a:r>
                  <a:rPr lang="nl-NL" dirty="0"/>
                  <a:t>	</a:t>
                </a:r>
                <a:r>
                  <a:rPr lang="nl-NL" dirty="0" smtClean="0"/>
                  <a:t>O(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𝜇</m:t>
                    </m:r>
                    <m:r>
                      <a:rPr lang="nl-NL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nl-NL" dirty="0" smtClean="0"/>
                  <a:t>+sort(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nl-NL" dirty="0" smtClean="0"/>
                  <a:t>)+scan(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nl-NL" dirty="0" smtClean="0"/>
                  <a:t>)/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𝜇</m:t>
                    </m:r>
                  </m:oMath>
                </a14:m>
                <a:r>
                  <a:rPr lang="nl-NL" dirty="0" smtClean="0"/>
                  <a:t>)</a:t>
                </a:r>
                <a:endParaRPr lang="nl-NL" b="0" dirty="0" smtClean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Now choose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𝜇</m:t>
                    </m:r>
                    <m:r>
                      <a:rPr lang="nl-NL" b="0" i="0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nl-NL" b="0" i="0" dirty="0" smtClean="0">
                        <a:latin typeface="Cambria Math"/>
                      </a:rPr>
                      <m:t>min</m:t>
                    </m:r>
                    <m:d>
                      <m:dPr>
                        <m:ctrlPr>
                          <a:rPr lang="nl-NL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0" dirty="0" smtClean="0">
                            <a:latin typeface="Cambria Math"/>
                          </a:rPr>
                          <m:t>1</m:t>
                        </m:r>
                        <m:r>
                          <a:rPr lang="nl-NL" b="0" i="0" dirty="0" smtClean="0">
                            <a:latin typeface="Cambria Math"/>
                          </a:rPr>
                          <m:t>, </m:t>
                        </m:r>
                        <m:rad>
                          <m:radPr>
                            <m:degHide m:val="on"/>
                            <m:ctrlPr>
                              <a:rPr lang="nl-NL" b="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nl-NL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nl-NL" b="0" i="1" dirty="0" smtClean="0">
                                    <a:latin typeface="Cambria Math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nl-NL" b="0" i="1" dirty="0" smtClean="0">
                                    <a:latin typeface="Cambria Math"/>
                                  </a:rPr>
                                  <m:t>𝑉𝐵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nl-NL" dirty="0" smtClean="0"/>
                  <a:t>, then both terms are equal</a:t>
                </a:r>
              </a:p>
              <a:p>
                <a:pPr marL="0" indent="0">
                  <a:buNone/>
                </a:pPr>
                <a:r>
                  <a:rPr lang="nl-NL" dirty="0" smtClean="0"/>
                  <a:t>Total running time:</a:t>
                </a:r>
              </a:p>
              <a:p>
                <a:pPr marL="0" lvl="1" indent="0">
                  <a:buNone/>
                </a:pPr>
                <a:r>
                  <a:rPr lang="nl-NL" dirty="0"/>
                  <a:t>	</a:t>
                </a:r>
                <a:r>
                  <a:rPr lang="nl-NL" dirty="0" smtClean="0"/>
                  <a:t>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NL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nl-NL" b="0" i="1" dirty="0" smtClean="0">
                            <a:latin typeface="Cambria Math"/>
                          </a:rPr>
                          <m:t>𝑉𝐸</m:t>
                        </m:r>
                        <m:r>
                          <a:rPr lang="nl-NL" b="0" i="1" dirty="0" smtClean="0">
                            <a:latin typeface="Cambria Math"/>
                          </a:rPr>
                          <m:t>/</m:t>
                        </m:r>
                        <m:r>
                          <a:rPr lang="nl-NL" b="0" i="1" dirty="0" smtClean="0">
                            <a:latin typeface="Cambria Math"/>
                          </a:rPr>
                          <m:t>𝐵</m:t>
                        </m:r>
                      </m:e>
                    </m:rad>
                    <m:r>
                      <a:rPr lang="nl-NL" b="0" i="0" dirty="0" smtClean="0">
                        <a:latin typeface="Cambria Math"/>
                      </a:rPr>
                      <m:t>)</m:t>
                    </m:r>
                    <m:r>
                      <a:rPr lang="nl-NL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nl-NL" dirty="0" smtClean="0"/>
                  <a:t>+ sort(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nl-NL" dirty="0" smtClean="0"/>
                  <a:t>))</a:t>
                </a:r>
                <a:endParaRPr lang="nl-NL" b="0" dirty="0" smtClean="0"/>
              </a:p>
              <a:p>
                <a:pPr marL="457200" lvl="1" indent="0">
                  <a:buNone/>
                </a:pPr>
                <a:endParaRPr lang="nl-NL" dirty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nl-NL" sz="2400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nl-NL" dirty="0" smtClean="0"/>
              </a:p>
              <a:p>
                <a:pPr lvl="1"/>
                <a:endParaRPr lang="nl-NL" dirty="0" smtClean="0"/>
              </a:p>
              <a:p>
                <a:pPr lvl="1"/>
                <a:endParaRPr lang="nl-NL" dirty="0" smtClean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268413"/>
                <a:ext cx="8472196" cy="5040312"/>
              </a:xfrm>
              <a:blipFill rotWithShape="1">
                <a:blip r:embed="rId3"/>
                <a:stretch>
                  <a:fillRect l="-1079" t="-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Faster Undirected BFS: </a:t>
            </a:r>
            <a:r>
              <a:rPr lang="en-US" dirty="0"/>
              <a:t>Choosing mu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7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853142" y="3864255"/>
            <a:ext cx="1760290" cy="1230923"/>
            <a:chOff x="1248748" y="3178481"/>
            <a:chExt cx="1997670" cy="1373361"/>
          </a:xfrm>
        </p:grpSpPr>
        <p:sp>
          <p:nvSpPr>
            <p:cNvPr id="67" name="Freeform 66"/>
            <p:cNvSpPr/>
            <p:nvPr/>
          </p:nvSpPr>
          <p:spPr bwMode="auto">
            <a:xfrm>
              <a:off x="2111173" y="3498063"/>
              <a:ext cx="1135245" cy="1053779"/>
            </a:xfrm>
            <a:custGeom>
              <a:avLst/>
              <a:gdLst>
                <a:gd name="connsiteX0" fmla="*/ 76200 w 1219200"/>
                <a:gd name="connsiteY0" fmla="*/ 47625 h 1009650"/>
                <a:gd name="connsiteX1" fmla="*/ 0 w 1219200"/>
                <a:gd name="connsiteY1" fmla="*/ 971550 h 1009650"/>
                <a:gd name="connsiteX2" fmla="*/ 1181100 w 1219200"/>
                <a:gd name="connsiteY2" fmla="*/ 1009650 h 1009650"/>
                <a:gd name="connsiteX3" fmla="*/ 1219200 w 1219200"/>
                <a:gd name="connsiteY3" fmla="*/ 0 h 1009650"/>
                <a:gd name="connsiteX4" fmla="*/ 76200 w 1219200"/>
                <a:gd name="connsiteY4" fmla="*/ 47625 h 1009650"/>
                <a:gd name="connsiteX0" fmla="*/ 76200 w 1219200"/>
                <a:gd name="connsiteY0" fmla="*/ 214367 h 1176392"/>
                <a:gd name="connsiteX1" fmla="*/ 0 w 1219200"/>
                <a:gd name="connsiteY1" fmla="*/ 1138292 h 1176392"/>
                <a:gd name="connsiteX2" fmla="*/ 1181100 w 1219200"/>
                <a:gd name="connsiteY2" fmla="*/ 1176392 h 1176392"/>
                <a:gd name="connsiteX3" fmla="*/ 1219200 w 1219200"/>
                <a:gd name="connsiteY3" fmla="*/ 166742 h 1176392"/>
                <a:gd name="connsiteX4" fmla="*/ 76200 w 1219200"/>
                <a:gd name="connsiteY4" fmla="*/ 214367 h 1176392"/>
                <a:gd name="connsiteX0" fmla="*/ 76200 w 1451916"/>
                <a:gd name="connsiteY0" fmla="*/ 214367 h 1176392"/>
                <a:gd name="connsiteX1" fmla="*/ 0 w 1451916"/>
                <a:gd name="connsiteY1" fmla="*/ 1138292 h 1176392"/>
                <a:gd name="connsiteX2" fmla="*/ 1181100 w 1451916"/>
                <a:gd name="connsiteY2" fmla="*/ 1176392 h 1176392"/>
                <a:gd name="connsiteX3" fmla="*/ 1219200 w 1451916"/>
                <a:gd name="connsiteY3" fmla="*/ 166742 h 1176392"/>
                <a:gd name="connsiteX4" fmla="*/ 76200 w 1451916"/>
                <a:gd name="connsiteY4" fmla="*/ 214367 h 1176392"/>
                <a:gd name="connsiteX0" fmla="*/ 76200 w 1451916"/>
                <a:gd name="connsiteY0" fmla="*/ 214367 h 1334780"/>
                <a:gd name="connsiteX1" fmla="*/ 0 w 1451916"/>
                <a:gd name="connsiteY1" fmla="*/ 1138292 h 1334780"/>
                <a:gd name="connsiteX2" fmla="*/ 1181100 w 1451916"/>
                <a:gd name="connsiteY2" fmla="*/ 1176392 h 1334780"/>
                <a:gd name="connsiteX3" fmla="*/ 1219200 w 1451916"/>
                <a:gd name="connsiteY3" fmla="*/ 166742 h 1334780"/>
                <a:gd name="connsiteX4" fmla="*/ 76200 w 1451916"/>
                <a:gd name="connsiteY4" fmla="*/ 214367 h 1334780"/>
                <a:gd name="connsiteX0" fmla="*/ 76200 w 1515637"/>
                <a:gd name="connsiteY0" fmla="*/ 214367 h 1334780"/>
                <a:gd name="connsiteX1" fmla="*/ 0 w 1515637"/>
                <a:gd name="connsiteY1" fmla="*/ 1138292 h 1334780"/>
                <a:gd name="connsiteX2" fmla="*/ 1181100 w 1515637"/>
                <a:gd name="connsiteY2" fmla="*/ 1176392 h 1334780"/>
                <a:gd name="connsiteX3" fmla="*/ 1219200 w 1515637"/>
                <a:gd name="connsiteY3" fmla="*/ 166742 h 1334780"/>
                <a:gd name="connsiteX4" fmla="*/ 76200 w 1515637"/>
                <a:gd name="connsiteY4" fmla="*/ 214367 h 1334780"/>
                <a:gd name="connsiteX0" fmla="*/ 76200 w 1515637"/>
                <a:gd name="connsiteY0" fmla="*/ 214367 h 1375170"/>
                <a:gd name="connsiteX1" fmla="*/ 0 w 1515637"/>
                <a:gd name="connsiteY1" fmla="*/ 1138292 h 1375170"/>
                <a:gd name="connsiteX2" fmla="*/ 1181100 w 1515637"/>
                <a:gd name="connsiteY2" fmla="*/ 1176392 h 1375170"/>
                <a:gd name="connsiteX3" fmla="*/ 1219200 w 1515637"/>
                <a:gd name="connsiteY3" fmla="*/ 166742 h 1375170"/>
                <a:gd name="connsiteX4" fmla="*/ 76200 w 1515637"/>
                <a:gd name="connsiteY4" fmla="*/ 214367 h 1375170"/>
                <a:gd name="connsiteX0" fmla="*/ 228025 w 1667462"/>
                <a:gd name="connsiteY0" fmla="*/ 214367 h 1375170"/>
                <a:gd name="connsiteX1" fmla="*/ 151825 w 1667462"/>
                <a:gd name="connsiteY1" fmla="*/ 1138292 h 1375170"/>
                <a:gd name="connsiteX2" fmla="*/ 1332925 w 1667462"/>
                <a:gd name="connsiteY2" fmla="*/ 1176392 h 1375170"/>
                <a:gd name="connsiteX3" fmla="*/ 1371025 w 1667462"/>
                <a:gd name="connsiteY3" fmla="*/ 166742 h 1375170"/>
                <a:gd name="connsiteX4" fmla="*/ 228025 w 1667462"/>
                <a:gd name="connsiteY4" fmla="*/ 214367 h 1375170"/>
                <a:gd name="connsiteX0" fmla="*/ 228025 w 1667462"/>
                <a:gd name="connsiteY0" fmla="*/ 300566 h 1461369"/>
                <a:gd name="connsiteX1" fmla="*/ 151825 w 1667462"/>
                <a:gd name="connsiteY1" fmla="*/ 1224491 h 1461369"/>
                <a:gd name="connsiteX2" fmla="*/ 1332925 w 1667462"/>
                <a:gd name="connsiteY2" fmla="*/ 1262591 h 1461369"/>
                <a:gd name="connsiteX3" fmla="*/ 1371025 w 1667462"/>
                <a:gd name="connsiteY3" fmla="*/ 252941 h 1461369"/>
                <a:gd name="connsiteX4" fmla="*/ 228025 w 1667462"/>
                <a:gd name="connsiteY4" fmla="*/ 300566 h 1461369"/>
                <a:gd name="connsiteX0" fmla="*/ 298940 w 1738377"/>
                <a:gd name="connsiteY0" fmla="*/ 300566 h 1461369"/>
                <a:gd name="connsiteX1" fmla="*/ 222740 w 1738377"/>
                <a:gd name="connsiteY1" fmla="*/ 1224491 h 1461369"/>
                <a:gd name="connsiteX2" fmla="*/ 1403840 w 1738377"/>
                <a:gd name="connsiteY2" fmla="*/ 1262591 h 1461369"/>
                <a:gd name="connsiteX3" fmla="*/ 1441940 w 1738377"/>
                <a:gd name="connsiteY3" fmla="*/ 252941 h 1461369"/>
                <a:gd name="connsiteX4" fmla="*/ 298940 w 1738377"/>
                <a:gd name="connsiteY4" fmla="*/ 300566 h 146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377" h="1461369">
                  <a:moveTo>
                    <a:pt x="298940" y="300566"/>
                  </a:moveTo>
                  <a:cubicBezTo>
                    <a:pt x="-9383" y="685391"/>
                    <a:pt x="-147951" y="814049"/>
                    <a:pt x="222740" y="1224491"/>
                  </a:cubicBezTo>
                  <a:cubicBezTo>
                    <a:pt x="588147" y="1403699"/>
                    <a:pt x="868679" y="1634143"/>
                    <a:pt x="1403840" y="1262591"/>
                  </a:cubicBezTo>
                  <a:cubicBezTo>
                    <a:pt x="1671170" y="1015700"/>
                    <a:pt x="1980940" y="640725"/>
                    <a:pt x="1441940" y="252941"/>
                  </a:cubicBezTo>
                  <a:cubicBezTo>
                    <a:pt x="834602" y="-141052"/>
                    <a:pt x="679941" y="-35519"/>
                    <a:pt x="298940" y="30056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85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1248748" y="3178481"/>
                  <a:ext cx="1133913" cy="51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i="1" dirty="0" smtClean="0">
                            <a:latin typeface="Cambria Math"/>
                          </a:rPr>
                          <m:t>𝐿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(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0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68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48748" y="3178481"/>
                  <a:ext cx="1133913" cy="51508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97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98" name="Group 8197"/>
          <p:cNvGrpSpPr/>
          <p:nvPr/>
        </p:nvGrpSpPr>
        <p:grpSpPr>
          <a:xfrm>
            <a:off x="242547" y="3194907"/>
            <a:ext cx="5528392" cy="3664439"/>
            <a:chOff x="242547" y="3194907"/>
            <a:chExt cx="5528392" cy="3664439"/>
          </a:xfrm>
        </p:grpSpPr>
        <p:grpSp>
          <p:nvGrpSpPr>
            <p:cNvPr id="137" name="Group 136"/>
            <p:cNvGrpSpPr>
              <a:grpSpLocks/>
            </p:cNvGrpSpPr>
            <p:nvPr/>
          </p:nvGrpSpPr>
          <p:grpSpPr bwMode="auto">
            <a:xfrm>
              <a:off x="255022" y="3194907"/>
              <a:ext cx="5515917" cy="3664439"/>
              <a:chOff x="1195937" y="2866581"/>
              <a:chExt cx="5350210" cy="3555323"/>
            </a:xfrm>
          </p:grpSpPr>
          <p:sp>
            <p:nvSpPr>
              <p:cNvPr id="138" name="Freeform 137"/>
              <p:cNvSpPr/>
              <p:nvPr/>
            </p:nvSpPr>
            <p:spPr bwMode="auto">
              <a:xfrm>
                <a:off x="1195937" y="3470352"/>
                <a:ext cx="5156864" cy="2951552"/>
              </a:xfrm>
              <a:custGeom>
                <a:avLst/>
                <a:gdLst>
                  <a:gd name="connsiteX0" fmla="*/ 990600 w 1762125"/>
                  <a:gd name="connsiteY0" fmla="*/ 0 h 2800350"/>
                  <a:gd name="connsiteX1" fmla="*/ 828675 w 1762125"/>
                  <a:gd name="connsiteY1" fmla="*/ 1609725 h 2800350"/>
                  <a:gd name="connsiteX2" fmla="*/ 0 w 1762125"/>
                  <a:gd name="connsiteY2" fmla="*/ 2228850 h 2800350"/>
                  <a:gd name="connsiteX3" fmla="*/ 781050 w 1762125"/>
                  <a:gd name="connsiteY3" fmla="*/ 2800350 h 2800350"/>
                  <a:gd name="connsiteX4" fmla="*/ 1638300 w 1762125"/>
                  <a:gd name="connsiteY4" fmla="*/ 2162175 h 2800350"/>
                  <a:gd name="connsiteX5" fmla="*/ 1762125 w 1762125"/>
                  <a:gd name="connsiteY5" fmla="*/ 66675 h 2800350"/>
                  <a:gd name="connsiteX6" fmla="*/ 990600 w 1762125"/>
                  <a:gd name="connsiteY6" fmla="*/ 0 h 2800350"/>
                  <a:gd name="connsiteX0" fmla="*/ 1166185 w 1762125"/>
                  <a:gd name="connsiteY0" fmla="*/ 16497 h 2733675"/>
                  <a:gd name="connsiteX1" fmla="*/ 828675 w 1762125"/>
                  <a:gd name="connsiteY1" fmla="*/ 1543050 h 2733675"/>
                  <a:gd name="connsiteX2" fmla="*/ 0 w 1762125"/>
                  <a:gd name="connsiteY2" fmla="*/ 2162175 h 2733675"/>
                  <a:gd name="connsiteX3" fmla="*/ 781050 w 1762125"/>
                  <a:gd name="connsiteY3" fmla="*/ 2733675 h 2733675"/>
                  <a:gd name="connsiteX4" fmla="*/ 1638300 w 1762125"/>
                  <a:gd name="connsiteY4" fmla="*/ 2095500 h 2733675"/>
                  <a:gd name="connsiteX5" fmla="*/ 1762125 w 1762125"/>
                  <a:gd name="connsiteY5" fmla="*/ 0 h 2733675"/>
                  <a:gd name="connsiteX6" fmla="*/ 1166185 w 1762125"/>
                  <a:gd name="connsiteY6" fmla="*/ 16497 h 2733675"/>
                  <a:gd name="connsiteX0" fmla="*/ 1166185 w 1762125"/>
                  <a:gd name="connsiteY0" fmla="*/ 206804 h 2923982"/>
                  <a:gd name="connsiteX1" fmla="*/ 828675 w 1762125"/>
                  <a:gd name="connsiteY1" fmla="*/ 1733357 h 2923982"/>
                  <a:gd name="connsiteX2" fmla="*/ 0 w 1762125"/>
                  <a:gd name="connsiteY2" fmla="*/ 2352482 h 2923982"/>
                  <a:gd name="connsiteX3" fmla="*/ 781050 w 1762125"/>
                  <a:gd name="connsiteY3" fmla="*/ 2923982 h 2923982"/>
                  <a:gd name="connsiteX4" fmla="*/ 1638300 w 1762125"/>
                  <a:gd name="connsiteY4" fmla="*/ 2285807 h 2923982"/>
                  <a:gd name="connsiteX5" fmla="*/ 1762125 w 1762125"/>
                  <a:gd name="connsiteY5" fmla="*/ 190307 h 2923982"/>
                  <a:gd name="connsiteX6" fmla="*/ 1166185 w 1762125"/>
                  <a:gd name="connsiteY6" fmla="*/ 206804 h 2923982"/>
                  <a:gd name="connsiteX0" fmla="*/ 1166185 w 1762125"/>
                  <a:gd name="connsiteY0" fmla="*/ 337473 h 3054651"/>
                  <a:gd name="connsiteX1" fmla="*/ 828675 w 1762125"/>
                  <a:gd name="connsiteY1" fmla="*/ 1864026 h 3054651"/>
                  <a:gd name="connsiteX2" fmla="*/ 0 w 1762125"/>
                  <a:gd name="connsiteY2" fmla="*/ 2483151 h 3054651"/>
                  <a:gd name="connsiteX3" fmla="*/ 781050 w 1762125"/>
                  <a:gd name="connsiteY3" fmla="*/ 3054651 h 3054651"/>
                  <a:gd name="connsiteX4" fmla="*/ 1638300 w 1762125"/>
                  <a:gd name="connsiteY4" fmla="*/ 2416476 h 3054651"/>
                  <a:gd name="connsiteX5" fmla="*/ 1762125 w 1762125"/>
                  <a:gd name="connsiteY5" fmla="*/ 320976 h 3054651"/>
                  <a:gd name="connsiteX6" fmla="*/ 1166185 w 1762125"/>
                  <a:gd name="connsiteY6" fmla="*/ 337473 h 3054651"/>
                  <a:gd name="connsiteX0" fmla="*/ 1166185 w 1792259"/>
                  <a:gd name="connsiteY0" fmla="*/ 337473 h 3054651"/>
                  <a:gd name="connsiteX1" fmla="*/ 828675 w 1792259"/>
                  <a:gd name="connsiteY1" fmla="*/ 1864026 h 3054651"/>
                  <a:gd name="connsiteX2" fmla="*/ 0 w 1792259"/>
                  <a:gd name="connsiteY2" fmla="*/ 2483151 h 3054651"/>
                  <a:gd name="connsiteX3" fmla="*/ 781050 w 1792259"/>
                  <a:gd name="connsiteY3" fmla="*/ 3054651 h 3054651"/>
                  <a:gd name="connsiteX4" fmla="*/ 1638300 w 1792259"/>
                  <a:gd name="connsiteY4" fmla="*/ 2416476 h 3054651"/>
                  <a:gd name="connsiteX5" fmla="*/ 1762125 w 1792259"/>
                  <a:gd name="connsiteY5" fmla="*/ 320976 h 3054651"/>
                  <a:gd name="connsiteX6" fmla="*/ 1166185 w 1792259"/>
                  <a:gd name="connsiteY6" fmla="*/ 337473 h 3054651"/>
                  <a:gd name="connsiteX0" fmla="*/ 1166185 w 1792259"/>
                  <a:gd name="connsiteY0" fmla="*/ 337473 h 3054651"/>
                  <a:gd name="connsiteX1" fmla="*/ 828675 w 1792259"/>
                  <a:gd name="connsiteY1" fmla="*/ 1864026 h 3054651"/>
                  <a:gd name="connsiteX2" fmla="*/ 0 w 1792259"/>
                  <a:gd name="connsiteY2" fmla="*/ 2483151 h 3054651"/>
                  <a:gd name="connsiteX3" fmla="*/ 781050 w 1792259"/>
                  <a:gd name="connsiteY3" fmla="*/ 3054651 h 3054651"/>
                  <a:gd name="connsiteX4" fmla="*/ 1638300 w 1792259"/>
                  <a:gd name="connsiteY4" fmla="*/ 2416476 h 3054651"/>
                  <a:gd name="connsiteX5" fmla="*/ 1762125 w 1792259"/>
                  <a:gd name="connsiteY5" fmla="*/ 320976 h 3054651"/>
                  <a:gd name="connsiteX6" fmla="*/ 1166185 w 1792259"/>
                  <a:gd name="connsiteY6" fmla="*/ 337473 h 3054651"/>
                  <a:gd name="connsiteX0" fmla="*/ 1169724 w 1795798"/>
                  <a:gd name="connsiteY0" fmla="*/ 337473 h 3054651"/>
                  <a:gd name="connsiteX1" fmla="*/ 832214 w 1795798"/>
                  <a:gd name="connsiteY1" fmla="*/ 1864026 h 3054651"/>
                  <a:gd name="connsiteX2" fmla="*/ 3539 w 1795798"/>
                  <a:gd name="connsiteY2" fmla="*/ 2483151 h 3054651"/>
                  <a:gd name="connsiteX3" fmla="*/ 784589 w 1795798"/>
                  <a:gd name="connsiteY3" fmla="*/ 3054651 h 3054651"/>
                  <a:gd name="connsiteX4" fmla="*/ 1641839 w 1795798"/>
                  <a:gd name="connsiteY4" fmla="*/ 2416476 h 3054651"/>
                  <a:gd name="connsiteX5" fmla="*/ 1765664 w 1795798"/>
                  <a:gd name="connsiteY5" fmla="*/ 320976 h 3054651"/>
                  <a:gd name="connsiteX6" fmla="*/ 1169724 w 1795798"/>
                  <a:gd name="connsiteY6" fmla="*/ 337473 h 3054651"/>
                  <a:gd name="connsiteX0" fmla="*/ 1169724 w 1795798"/>
                  <a:gd name="connsiteY0" fmla="*/ 337473 h 3054651"/>
                  <a:gd name="connsiteX1" fmla="*/ 832214 w 1795798"/>
                  <a:gd name="connsiteY1" fmla="*/ 1864026 h 3054651"/>
                  <a:gd name="connsiteX2" fmla="*/ 3539 w 1795798"/>
                  <a:gd name="connsiteY2" fmla="*/ 2483151 h 3054651"/>
                  <a:gd name="connsiteX3" fmla="*/ 784589 w 1795798"/>
                  <a:gd name="connsiteY3" fmla="*/ 3054651 h 3054651"/>
                  <a:gd name="connsiteX4" fmla="*/ 1641839 w 1795798"/>
                  <a:gd name="connsiteY4" fmla="*/ 2416476 h 3054651"/>
                  <a:gd name="connsiteX5" fmla="*/ 1765664 w 1795798"/>
                  <a:gd name="connsiteY5" fmla="*/ 320976 h 3054651"/>
                  <a:gd name="connsiteX6" fmla="*/ 1169724 w 1795798"/>
                  <a:gd name="connsiteY6" fmla="*/ 337473 h 3054651"/>
                  <a:gd name="connsiteX0" fmla="*/ 1169724 w 1795798"/>
                  <a:gd name="connsiteY0" fmla="*/ 337473 h 3054651"/>
                  <a:gd name="connsiteX1" fmla="*/ 832214 w 1795798"/>
                  <a:gd name="connsiteY1" fmla="*/ 1864026 h 3054651"/>
                  <a:gd name="connsiteX2" fmla="*/ 3539 w 1795798"/>
                  <a:gd name="connsiteY2" fmla="*/ 2483151 h 3054651"/>
                  <a:gd name="connsiteX3" fmla="*/ 784589 w 1795798"/>
                  <a:gd name="connsiteY3" fmla="*/ 3054651 h 3054651"/>
                  <a:gd name="connsiteX4" fmla="*/ 1641839 w 1795798"/>
                  <a:gd name="connsiteY4" fmla="*/ 2416476 h 3054651"/>
                  <a:gd name="connsiteX5" fmla="*/ 1765664 w 1795798"/>
                  <a:gd name="connsiteY5" fmla="*/ 320976 h 3054651"/>
                  <a:gd name="connsiteX6" fmla="*/ 1169724 w 1795798"/>
                  <a:gd name="connsiteY6" fmla="*/ 337473 h 3054651"/>
                  <a:gd name="connsiteX0" fmla="*/ 1169724 w 1795798"/>
                  <a:gd name="connsiteY0" fmla="*/ 337473 h 3054651"/>
                  <a:gd name="connsiteX1" fmla="*/ 832214 w 1795798"/>
                  <a:gd name="connsiteY1" fmla="*/ 1864026 h 3054651"/>
                  <a:gd name="connsiteX2" fmla="*/ 3539 w 1795798"/>
                  <a:gd name="connsiteY2" fmla="*/ 2483151 h 3054651"/>
                  <a:gd name="connsiteX3" fmla="*/ 784589 w 1795798"/>
                  <a:gd name="connsiteY3" fmla="*/ 3054651 h 3054651"/>
                  <a:gd name="connsiteX4" fmla="*/ 1641839 w 1795798"/>
                  <a:gd name="connsiteY4" fmla="*/ 2416476 h 3054651"/>
                  <a:gd name="connsiteX5" fmla="*/ 1765664 w 1795798"/>
                  <a:gd name="connsiteY5" fmla="*/ 320976 h 3054651"/>
                  <a:gd name="connsiteX6" fmla="*/ 1169724 w 1795798"/>
                  <a:gd name="connsiteY6" fmla="*/ 337473 h 3054651"/>
                  <a:gd name="connsiteX0" fmla="*/ 855521 w 1481595"/>
                  <a:gd name="connsiteY0" fmla="*/ 337473 h 3054651"/>
                  <a:gd name="connsiteX1" fmla="*/ 518011 w 1481595"/>
                  <a:gd name="connsiteY1" fmla="*/ 1864026 h 3054651"/>
                  <a:gd name="connsiteX2" fmla="*/ 7220 w 1481595"/>
                  <a:gd name="connsiteY2" fmla="*/ 2416605 h 3054651"/>
                  <a:gd name="connsiteX3" fmla="*/ 470386 w 1481595"/>
                  <a:gd name="connsiteY3" fmla="*/ 3054651 h 3054651"/>
                  <a:gd name="connsiteX4" fmla="*/ 1327636 w 1481595"/>
                  <a:gd name="connsiteY4" fmla="*/ 2416476 h 3054651"/>
                  <a:gd name="connsiteX5" fmla="*/ 1451461 w 1481595"/>
                  <a:gd name="connsiteY5" fmla="*/ 320976 h 3054651"/>
                  <a:gd name="connsiteX6" fmla="*/ 855521 w 1481595"/>
                  <a:gd name="connsiteY6" fmla="*/ 337473 h 3054651"/>
                  <a:gd name="connsiteX0" fmla="*/ 853098 w 1479172"/>
                  <a:gd name="connsiteY0" fmla="*/ 337473 h 2825437"/>
                  <a:gd name="connsiteX1" fmla="*/ 515588 w 1479172"/>
                  <a:gd name="connsiteY1" fmla="*/ 1864026 h 2825437"/>
                  <a:gd name="connsiteX2" fmla="*/ 4797 w 1479172"/>
                  <a:gd name="connsiteY2" fmla="*/ 2416605 h 2825437"/>
                  <a:gd name="connsiteX3" fmla="*/ 623209 w 1479172"/>
                  <a:gd name="connsiteY3" fmla="*/ 2825437 h 2825437"/>
                  <a:gd name="connsiteX4" fmla="*/ 1325213 w 1479172"/>
                  <a:gd name="connsiteY4" fmla="*/ 2416476 h 2825437"/>
                  <a:gd name="connsiteX5" fmla="*/ 1449038 w 1479172"/>
                  <a:gd name="connsiteY5" fmla="*/ 320976 h 2825437"/>
                  <a:gd name="connsiteX6" fmla="*/ 853098 w 1479172"/>
                  <a:gd name="connsiteY6" fmla="*/ 337473 h 2825437"/>
                  <a:gd name="connsiteX0" fmla="*/ 853098 w 1449038"/>
                  <a:gd name="connsiteY0" fmla="*/ 337473 h 2825437"/>
                  <a:gd name="connsiteX1" fmla="*/ 515588 w 1449038"/>
                  <a:gd name="connsiteY1" fmla="*/ 1864026 h 2825437"/>
                  <a:gd name="connsiteX2" fmla="*/ 4797 w 1449038"/>
                  <a:gd name="connsiteY2" fmla="*/ 2416605 h 2825437"/>
                  <a:gd name="connsiteX3" fmla="*/ 623209 w 1449038"/>
                  <a:gd name="connsiteY3" fmla="*/ 2825437 h 2825437"/>
                  <a:gd name="connsiteX4" fmla="*/ 1088648 w 1449038"/>
                  <a:gd name="connsiteY4" fmla="*/ 2349930 h 2825437"/>
                  <a:gd name="connsiteX5" fmla="*/ 1449038 w 1449038"/>
                  <a:gd name="connsiteY5" fmla="*/ 320976 h 2825437"/>
                  <a:gd name="connsiteX6" fmla="*/ 853098 w 1449038"/>
                  <a:gd name="connsiteY6" fmla="*/ 337473 h 2825437"/>
                  <a:gd name="connsiteX0" fmla="*/ 853098 w 1449038"/>
                  <a:gd name="connsiteY0" fmla="*/ 337473 h 2825437"/>
                  <a:gd name="connsiteX1" fmla="*/ 515588 w 1449038"/>
                  <a:gd name="connsiteY1" fmla="*/ 1864026 h 2825437"/>
                  <a:gd name="connsiteX2" fmla="*/ 4797 w 1449038"/>
                  <a:gd name="connsiteY2" fmla="*/ 2416605 h 2825437"/>
                  <a:gd name="connsiteX3" fmla="*/ 623209 w 1449038"/>
                  <a:gd name="connsiteY3" fmla="*/ 2825437 h 2825437"/>
                  <a:gd name="connsiteX4" fmla="*/ 1088648 w 1449038"/>
                  <a:gd name="connsiteY4" fmla="*/ 2349930 h 2825437"/>
                  <a:gd name="connsiteX5" fmla="*/ 1449038 w 1449038"/>
                  <a:gd name="connsiteY5" fmla="*/ 320976 h 2825437"/>
                  <a:gd name="connsiteX6" fmla="*/ 853098 w 1449038"/>
                  <a:gd name="connsiteY6" fmla="*/ 337473 h 2825437"/>
                  <a:gd name="connsiteX0" fmla="*/ 854437 w 1450377"/>
                  <a:gd name="connsiteY0" fmla="*/ 337473 h 2825437"/>
                  <a:gd name="connsiteX1" fmla="*/ 516927 w 1450377"/>
                  <a:gd name="connsiteY1" fmla="*/ 1864026 h 2825437"/>
                  <a:gd name="connsiteX2" fmla="*/ 6136 w 1450377"/>
                  <a:gd name="connsiteY2" fmla="*/ 2416605 h 2825437"/>
                  <a:gd name="connsiteX3" fmla="*/ 624548 w 1450377"/>
                  <a:gd name="connsiteY3" fmla="*/ 2825437 h 2825437"/>
                  <a:gd name="connsiteX4" fmla="*/ 1089987 w 1450377"/>
                  <a:gd name="connsiteY4" fmla="*/ 2349930 h 2825437"/>
                  <a:gd name="connsiteX5" fmla="*/ 1450377 w 1450377"/>
                  <a:gd name="connsiteY5" fmla="*/ 320976 h 2825437"/>
                  <a:gd name="connsiteX6" fmla="*/ 854437 w 1450377"/>
                  <a:gd name="connsiteY6" fmla="*/ 337473 h 2825437"/>
                  <a:gd name="connsiteX0" fmla="*/ 3015215 w 3611155"/>
                  <a:gd name="connsiteY0" fmla="*/ 337473 h 2825437"/>
                  <a:gd name="connsiteX1" fmla="*/ 2677705 w 3611155"/>
                  <a:gd name="connsiteY1" fmla="*/ 1864026 h 2825437"/>
                  <a:gd name="connsiteX2" fmla="*/ 866 w 3611155"/>
                  <a:gd name="connsiteY2" fmla="*/ 553315 h 2825437"/>
                  <a:gd name="connsiteX3" fmla="*/ 2785326 w 3611155"/>
                  <a:gd name="connsiteY3" fmla="*/ 2825437 h 2825437"/>
                  <a:gd name="connsiteX4" fmla="*/ 3250765 w 3611155"/>
                  <a:gd name="connsiteY4" fmla="*/ 2349930 h 2825437"/>
                  <a:gd name="connsiteX5" fmla="*/ 3611155 w 3611155"/>
                  <a:gd name="connsiteY5" fmla="*/ 320976 h 2825437"/>
                  <a:gd name="connsiteX6" fmla="*/ 3015215 w 3611155"/>
                  <a:gd name="connsiteY6" fmla="*/ 337473 h 2825437"/>
                  <a:gd name="connsiteX0" fmla="*/ 3032180 w 3628120"/>
                  <a:gd name="connsiteY0" fmla="*/ 337473 h 2825437"/>
                  <a:gd name="connsiteX1" fmla="*/ 2694670 w 3628120"/>
                  <a:gd name="connsiteY1" fmla="*/ 1864026 h 2825437"/>
                  <a:gd name="connsiteX2" fmla="*/ 17831 w 3628120"/>
                  <a:gd name="connsiteY2" fmla="*/ 553315 h 2825437"/>
                  <a:gd name="connsiteX3" fmla="*/ 2802291 w 3628120"/>
                  <a:gd name="connsiteY3" fmla="*/ 2825437 h 2825437"/>
                  <a:gd name="connsiteX4" fmla="*/ 3267730 w 3628120"/>
                  <a:gd name="connsiteY4" fmla="*/ 2349930 h 2825437"/>
                  <a:gd name="connsiteX5" fmla="*/ 3628120 w 3628120"/>
                  <a:gd name="connsiteY5" fmla="*/ 320976 h 2825437"/>
                  <a:gd name="connsiteX6" fmla="*/ 3032180 w 3628120"/>
                  <a:gd name="connsiteY6" fmla="*/ 337473 h 2825437"/>
                  <a:gd name="connsiteX0" fmla="*/ 4568901 w 5164841"/>
                  <a:gd name="connsiteY0" fmla="*/ 337473 h 2825437"/>
                  <a:gd name="connsiteX1" fmla="*/ 4231391 w 5164841"/>
                  <a:gd name="connsiteY1" fmla="*/ 1864026 h 2825437"/>
                  <a:gd name="connsiteX2" fmla="*/ 1554552 w 5164841"/>
                  <a:gd name="connsiteY2" fmla="*/ 553315 h 2825437"/>
                  <a:gd name="connsiteX3" fmla="*/ 84746 w 5164841"/>
                  <a:gd name="connsiteY3" fmla="*/ 2610487 h 2825437"/>
                  <a:gd name="connsiteX4" fmla="*/ 4339012 w 5164841"/>
                  <a:gd name="connsiteY4" fmla="*/ 2825437 h 2825437"/>
                  <a:gd name="connsiteX5" fmla="*/ 4804451 w 5164841"/>
                  <a:gd name="connsiteY5" fmla="*/ 2349930 h 2825437"/>
                  <a:gd name="connsiteX6" fmla="*/ 5164841 w 5164841"/>
                  <a:gd name="connsiteY6" fmla="*/ 320976 h 2825437"/>
                  <a:gd name="connsiteX7" fmla="*/ 4568901 w 5164841"/>
                  <a:gd name="connsiteY7" fmla="*/ 337473 h 2825437"/>
                  <a:gd name="connsiteX0" fmla="*/ 4568901 w 5164841"/>
                  <a:gd name="connsiteY0" fmla="*/ 337473 h 2825437"/>
                  <a:gd name="connsiteX1" fmla="*/ 4231391 w 5164841"/>
                  <a:gd name="connsiteY1" fmla="*/ 1864026 h 2825437"/>
                  <a:gd name="connsiteX2" fmla="*/ 572661 w 5164841"/>
                  <a:gd name="connsiteY2" fmla="*/ 2529153 h 2825437"/>
                  <a:gd name="connsiteX3" fmla="*/ 1554552 w 5164841"/>
                  <a:gd name="connsiteY3" fmla="*/ 553315 h 2825437"/>
                  <a:gd name="connsiteX4" fmla="*/ 84746 w 5164841"/>
                  <a:gd name="connsiteY4" fmla="*/ 2610487 h 2825437"/>
                  <a:gd name="connsiteX5" fmla="*/ 4339012 w 5164841"/>
                  <a:gd name="connsiteY5" fmla="*/ 2825437 h 2825437"/>
                  <a:gd name="connsiteX6" fmla="*/ 4804451 w 5164841"/>
                  <a:gd name="connsiteY6" fmla="*/ 2349930 h 2825437"/>
                  <a:gd name="connsiteX7" fmla="*/ 5164841 w 5164841"/>
                  <a:gd name="connsiteY7" fmla="*/ 320976 h 2825437"/>
                  <a:gd name="connsiteX8" fmla="*/ 4568901 w 5164841"/>
                  <a:gd name="connsiteY8" fmla="*/ 337473 h 2825437"/>
                  <a:gd name="connsiteX0" fmla="*/ 4568901 w 5164841"/>
                  <a:gd name="connsiteY0" fmla="*/ 337473 h 2825437"/>
                  <a:gd name="connsiteX1" fmla="*/ 4231391 w 5164841"/>
                  <a:gd name="connsiteY1" fmla="*/ 1864026 h 2825437"/>
                  <a:gd name="connsiteX2" fmla="*/ 3551900 w 5164841"/>
                  <a:gd name="connsiteY2" fmla="*/ 2566123 h 2825437"/>
                  <a:gd name="connsiteX3" fmla="*/ 572661 w 5164841"/>
                  <a:gd name="connsiteY3" fmla="*/ 2529153 h 2825437"/>
                  <a:gd name="connsiteX4" fmla="*/ 1554552 w 5164841"/>
                  <a:gd name="connsiteY4" fmla="*/ 553315 h 2825437"/>
                  <a:gd name="connsiteX5" fmla="*/ 84746 w 5164841"/>
                  <a:gd name="connsiteY5" fmla="*/ 2610487 h 2825437"/>
                  <a:gd name="connsiteX6" fmla="*/ 4339012 w 5164841"/>
                  <a:gd name="connsiteY6" fmla="*/ 2825437 h 2825437"/>
                  <a:gd name="connsiteX7" fmla="*/ 4804451 w 5164841"/>
                  <a:gd name="connsiteY7" fmla="*/ 2349930 h 2825437"/>
                  <a:gd name="connsiteX8" fmla="*/ 5164841 w 5164841"/>
                  <a:gd name="connsiteY8" fmla="*/ 320976 h 2825437"/>
                  <a:gd name="connsiteX9" fmla="*/ 4568901 w 5164841"/>
                  <a:gd name="connsiteY9" fmla="*/ 337473 h 2825437"/>
                  <a:gd name="connsiteX0" fmla="*/ 4568901 w 5164841"/>
                  <a:gd name="connsiteY0" fmla="*/ 337473 h 2951916"/>
                  <a:gd name="connsiteX1" fmla="*/ 4231391 w 5164841"/>
                  <a:gd name="connsiteY1" fmla="*/ 1864026 h 2951916"/>
                  <a:gd name="connsiteX2" fmla="*/ 3551900 w 5164841"/>
                  <a:gd name="connsiteY2" fmla="*/ 2566123 h 2951916"/>
                  <a:gd name="connsiteX3" fmla="*/ 572661 w 5164841"/>
                  <a:gd name="connsiteY3" fmla="*/ 2529153 h 2951916"/>
                  <a:gd name="connsiteX4" fmla="*/ 1554552 w 5164841"/>
                  <a:gd name="connsiteY4" fmla="*/ 553315 h 2951916"/>
                  <a:gd name="connsiteX5" fmla="*/ 84746 w 5164841"/>
                  <a:gd name="connsiteY5" fmla="*/ 2610487 h 2951916"/>
                  <a:gd name="connsiteX6" fmla="*/ 2502143 w 5164841"/>
                  <a:gd name="connsiteY6" fmla="*/ 2943217 h 2951916"/>
                  <a:gd name="connsiteX7" fmla="*/ 4339012 w 5164841"/>
                  <a:gd name="connsiteY7" fmla="*/ 2825437 h 2951916"/>
                  <a:gd name="connsiteX8" fmla="*/ 4804451 w 5164841"/>
                  <a:gd name="connsiteY8" fmla="*/ 2349930 h 2951916"/>
                  <a:gd name="connsiteX9" fmla="*/ 5164841 w 5164841"/>
                  <a:gd name="connsiteY9" fmla="*/ 320976 h 2951916"/>
                  <a:gd name="connsiteX10" fmla="*/ 4568901 w 5164841"/>
                  <a:gd name="connsiteY10" fmla="*/ 337473 h 2951916"/>
                  <a:gd name="connsiteX0" fmla="*/ 4568901 w 5164841"/>
                  <a:gd name="connsiteY0" fmla="*/ 337473 h 2951916"/>
                  <a:gd name="connsiteX1" fmla="*/ 4231391 w 5164841"/>
                  <a:gd name="connsiteY1" fmla="*/ 1864026 h 2951916"/>
                  <a:gd name="connsiteX2" fmla="*/ 3551900 w 5164841"/>
                  <a:gd name="connsiteY2" fmla="*/ 2566123 h 2951916"/>
                  <a:gd name="connsiteX3" fmla="*/ 572661 w 5164841"/>
                  <a:gd name="connsiteY3" fmla="*/ 2529153 h 2951916"/>
                  <a:gd name="connsiteX4" fmla="*/ 2014228 w 5164841"/>
                  <a:gd name="connsiteY4" fmla="*/ 850711 h 2951916"/>
                  <a:gd name="connsiteX5" fmla="*/ 1554552 w 5164841"/>
                  <a:gd name="connsiteY5" fmla="*/ 553315 h 2951916"/>
                  <a:gd name="connsiteX6" fmla="*/ 84746 w 5164841"/>
                  <a:gd name="connsiteY6" fmla="*/ 2610487 h 2951916"/>
                  <a:gd name="connsiteX7" fmla="*/ 2502143 w 5164841"/>
                  <a:gd name="connsiteY7" fmla="*/ 2943217 h 2951916"/>
                  <a:gd name="connsiteX8" fmla="*/ 4339012 w 5164841"/>
                  <a:gd name="connsiteY8" fmla="*/ 2825437 h 2951916"/>
                  <a:gd name="connsiteX9" fmla="*/ 4804451 w 5164841"/>
                  <a:gd name="connsiteY9" fmla="*/ 2349930 h 2951916"/>
                  <a:gd name="connsiteX10" fmla="*/ 5164841 w 5164841"/>
                  <a:gd name="connsiteY10" fmla="*/ 320976 h 2951916"/>
                  <a:gd name="connsiteX11" fmla="*/ 4568901 w 5164841"/>
                  <a:gd name="connsiteY11" fmla="*/ 337473 h 2951916"/>
                  <a:gd name="connsiteX0" fmla="*/ 4568579 w 5164519"/>
                  <a:gd name="connsiteY0" fmla="*/ 337473 h 2951916"/>
                  <a:gd name="connsiteX1" fmla="*/ 4231069 w 5164519"/>
                  <a:gd name="connsiteY1" fmla="*/ 1864026 h 2951916"/>
                  <a:gd name="connsiteX2" fmla="*/ 3551578 w 5164519"/>
                  <a:gd name="connsiteY2" fmla="*/ 2566123 h 2951916"/>
                  <a:gd name="connsiteX3" fmla="*/ 572339 w 5164519"/>
                  <a:gd name="connsiteY3" fmla="*/ 2529153 h 2951916"/>
                  <a:gd name="connsiteX4" fmla="*/ 2013906 w 5164519"/>
                  <a:gd name="connsiteY4" fmla="*/ 850711 h 2951916"/>
                  <a:gd name="connsiteX5" fmla="*/ 1561622 w 5164519"/>
                  <a:gd name="connsiteY5" fmla="*/ 435010 h 2951916"/>
                  <a:gd name="connsiteX6" fmla="*/ 84424 w 5164519"/>
                  <a:gd name="connsiteY6" fmla="*/ 2610487 h 2951916"/>
                  <a:gd name="connsiteX7" fmla="*/ 2501821 w 5164519"/>
                  <a:gd name="connsiteY7" fmla="*/ 2943217 h 2951916"/>
                  <a:gd name="connsiteX8" fmla="*/ 4338690 w 5164519"/>
                  <a:gd name="connsiteY8" fmla="*/ 2825437 h 2951916"/>
                  <a:gd name="connsiteX9" fmla="*/ 4804129 w 5164519"/>
                  <a:gd name="connsiteY9" fmla="*/ 2349930 h 2951916"/>
                  <a:gd name="connsiteX10" fmla="*/ 5164519 w 5164519"/>
                  <a:gd name="connsiteY10" fmla="*/ 320976 h 2951916"/>
                  <a:gd name="connsiteX11" fmla="*/ 4568579 w 5164519"/>
                  <a:gd name="connsiteY11" fmla="*/ 337473 h 2951916"/>
                  <a:gd name="connsiteX0" fmla="*/ 4569197 w 5165137"/>
                  <a:gd name="connsiteY0" fmla="*/ 337473 h 2951916"/>
                  <a:gd name="connsiteX1" fmla="*/ 4231687 w 5165137"/>
                  <a:gd name="connsiteY1" fmla="*/ 1864026 h 2951916"/>
                  <a:gd name="connsiteX2" fmla="*/ 3552196 w 5165137"/>
                  <a:gd name="connsiteY2" fmla="*/ 2566123 h 2951916"/>
                  <a:gd name="connsiteX3" fmla="*/ 572957 w 5165137"/>
                  <a:gd name="connsiteY3" fmla="*/ 2529153 h 2951916"/>
                  <a:gd name="connsiteX4" fmla="*/ 2014524 w 5165137"/>
                  <a:gd name="connsiteY4" fmla="*/ 850711 h 2951916"/>
                  <a:gd name="connsiteX5" fmla="*/ 1562240 w 5165137"/>
                  <a:gd name="connsiteY5" fmla="*/ 435010 h 2951916"/>
                  <a:gd name="connsiteX6" fmla="*/ 85042 w 5165137"/>
                  <a:gd name="connsiteY6" fmla="*/ 2610487 h 2951916"/>
                  <a:gd name="connsiteX7" fmla="*/ 2502439 w 5165137"/>
                  <a:gd name="connsiteY7" fmla="*/ 2943217 h 2951916"/>
                  <a:gd name="connsiteX8" fmla="*/ 4339308 w 5165137"/>
                  <a:gd name="connsiteY8" fmla="*/ 2825437 h 2951916"/>
                  <a:gd name="connsiteX9" fmla="*/ 4804747 w 5165137"/>
                  <a:gd name="connsiteY9" fmla="*/ 2349930 h 2951916"/>
                  <a:gd name="connsiteX10" fmla="*/ 5165137 w 5165137"/>
                  <a:gd name="connsiteY10" fmla="*/ 320976 h 2951916"/>
                  <a:gd name="connsiteX11" fmla="*/ 4569197 w 5165137"/>
                  <a:gd name="connsiteY11" fmla="*/ 337473 h 2951916"/>
                  <a:gd name="connsiteX0" fmla="*/ 4562019 w 5157959"/>
                  <a:gd name="connsiteY0" fmla="*/ 337473 h 2951916"/>
                  <a:gd name="connsiteX1" fmla="*/ 4224509 w 5157959"/>
                  <a:gd name="connsiteY1" fmla="*/ 1864026 h 2951916"/>
                  <a:gd name="connsiteX2" fmla="*/ 3545018 w 5157959"/>
                  <a:gd name="connsiteY2" fmla="*/ 2566123 h 2951916"/>
                  <a:gd name="connsiteX3" fmla="*/ 565779 w 5157959"/>
                  <a:gd name="connsiteY3" fmla="*/ 2529153 h 2951916"/>
                  <a:gd name="connsiteX4" fmla="*/ 2007346 w 5157959"/>
                  <a:gd name="connsiteY4" fmla="*/ 850711 h 2951916"/>
                  <a:gd name="connsiteX5" fmla="*/ 1555062 w 5157959"/>
                  <a:gd name="connsiteY5" fmla="*/ 435010 h 2951916"/>
                  <a:gd name="connsiteX6" fmla="*/ 77864 w 5157959"/>
                  <a:gd name="connsiteY6" fmla="*/ 2610487 h 2951916"/>
                  <a:gd name="connsiteX7" fmla="*/ 2495261 w 5157959"/>
                  <a:gd name="connsiteY7" fmla="*/ 2943217 h 2951916"/>
                  <a:gd name="connsiteX8" fmla="*/ 4332130 w 5157959"/>
                  <a:gd name="connsiteY8" fmla="*/ 2825437 h 2951916"/>
                  <a:gd name="connsiteX9" fmla="*/ 4797569 w 5157959"/>
                  <a:gd name="connsiteY9" fmla="*/ 2349930 h 2951916"/>
                  <a:gd name="connsiteX10" fmla="*/ 5157959 w 5157959"/>
                  <a:gd name="connsiteY10" fmla="*/ 320976 h 2951916"/>
                  <a:gd name="connsiteX11" fmla="*/ 4562019 w 5157959"/>
                  <a:gd name="connsiteY11" fmla="*/ 337473 h 2951916"/>
                  <a:gd name="connsiteX0" fmla="*/ 4562019 w 5157959"/>
                  <a:gd name="connsiteY0" fmla="*/ 337473 h 2951916"/>
                  <a:gd name="connsiteX1" fmla="*/ 4224509 w 5157959"/>
                  <a:gd name="connsiteY1" fmla="*/ 1864026 h 2951916"/>
                  <a:gd name="connsiteX2" fmla="*/ 3545018 w 5157959"/>
                  <a:gd name="connsiteY2" fmla="*/ 2566123 h 2951916"/>
                  <a:gd name="connsiteX3" fmla="*/ 565779 w 5157959"/>
                  <a:gd name="connsiteY3" fmla="*/ 2529153 h 2951916"/>
                  <a:gd name="connsiteX4" fmla="*/ 2140413 w 5157959"/>
                  <a:gd name="connsiteY4" fmla="*/ 961621 h 2951916"/>
                  <a:gd name="connsiteX5" fmla="*/ 1555062 w 5157959"/>
                  <a:gd name="connsiteY5" fmla="*/ 435010 h 2951916"/>
                  <a:gd name="connsiteX6" fmla="*/ 77864 w 5157959"/>
                  <a:gd name="connsiteY6" fmla="*/ 2610487 h 2951916"/>
                  <a:gd name="connsiteX7" fmla="*/ 2495261 w 5157959"/>
                  <a:gd name="connsiteY7" fmla="*/ 2943217 h 2951916"/>
                  <a:gd name="connsiteX8" fmla="*/ 4332130 w 5157959"/>
                  <a:gd name="connsiteY8" fmla="*/ 2825437 h 2951916"/>
                  <a:gd name="connsiteX9" fmla="*/ 4797569 w 5157959"/>
                  <a:gd name="connsiteY9" fmla="*/ 2349930 h 2951916"/>
                  <a:gd name="connsiteX10" fmla="*/ 5157959 w 5157959"/>
                  <a:gd name="connsiteY10" fmla="*/ 320976 h 2951916"/>
                  <a:gd name="connsiteX11" fmla="*/ 4562019 w 5157959"/>
                  <a:gd name="connsiteY11" fmla="*/ 337473 h 2951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57959" h="2951916">
                    <a:moveTo>
                      <a:pt x="4562019" y="337473"/>
                    </a:moveTo>
                    <a:cubicBezTo>
                      <a:pt x="4449516" y="846324"/>
                      <a:pt x="4484873" y="1336693"/>
                      <a:pt x="4224509" y="1864026"/>
                    </a:cubicBezTo>
                    <a:cubicBezTo>
                      <a:pt x="4002028" y="2163992"/>
                      <a:pt x="4154806" y="2455269"/>
                      <a:pt x="3545018" y="2566123"/>
                    </a:cubicBezTo>
                    <a:cubicBezTo>
                      <a:pt x="2935230" y="2676977"/>
                      <a:pt x="898448" y="2843398"/>
                      <a:pt x="565779" y="2529153"/>
                    </a:cubicBezTo>
                    <a:cubicBezTo>
                      <a:pt x="233110" y="2214908"/>
                      <a:pt x="1976765" y="1290927"/>
                      <a:pt x="2140413" y="961621"/>
                    </a:cubicBezTo>
                    <a:cubicBezTo>
                      <a:pt x="2304061" y="632315"/>
                      <a:pt x="1800252" y="113370"/>
                      <a:pt x="1555062" y="435010"/>
                    </a:cubicBezTo>
                    <a:cubicBezTo>
                      <a:pt x="1367887" y="802191"/>
                      <a:pt x="-386213" y="2231800"/>
                      <a:pt x="77864" y="2610487"/>
                    </a:cubicBezTo>
                    <a:cubicBezTo>
                      <a:pt x="243188" y="2981693"/>
                      <a:pt x="1786217" y="2907392"/>
                      <a:pt x="2495261" y="2943217"/>
                    </a:cubicBezTo>
                    <a:cubicBezTo>
                      <a:pt x="3204305" y="2979042"/>
                      <a:pt x="3955805" y="2897207"/>
                      <a:pt x="4332130" y="2825437"/>
                    </a:cubicBezTo>
                    <a:cubicBezTo>
                      <a:pt x="4499597" y="2804956"/>
                      <a:pt x="4631957" y="2710516"/>
                      <a:pt x="4797569" y="2349930"/>
                    </a:cubicBezTo>
                    <a:cubicBezTo>
                      <a:pt x="5079118" y="1642188"/>
                      <a:pt x="5116684" y="1019476"/>
                      <a:pt x="5157959" y="320976"/>
                    </a:cubicBezTo>
                    <a:cubicBezTo>
                      <a:pt x="5033242" y="-98625"/>
                      <a:pt x="4779149" y="-120850"/>
                      <a:pt x="4562019" y="337473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285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09340" y="2866581"/>
                    <a:ext cx="83680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l-NL" sz="2400" i="1" dirty="0" smtClean="0">
                              <a:latin typeface="Cambria Math"/>
                            </a:rPr>
                            <m:t>𝐿</m:t>
                          </m:r>
                          <m:r>
                            <a:rPr lang="nl-NL" sz="240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nl-NL" sz="2400" i="1" dirty="0" smtClean="0">
                              <a:latin typeface="Cambria Math"/>
                            </a:rPr>
                            <m:t>3</m:t>
                          </m:r>
                          <m:r>
                            <a:rPr lang="nl-NL" sz="2400" i="1" dirty="0" smtClean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39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709340" y="2866581"/>
                    <a:ext cx="836807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r="-1408" b="-16667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81"/>
                <p:cNvSpPr txBox="1">
                  <a:spLocks noChangeArrowheads="1"/>
                </p:cNvSpPr>
                <p:nvPr/>
              </p:nvSpPr>
              <p:spPr bwMode="auto">
                <a:xfrm>
                  <a:off x="242547" y="4211342"/>
                  <a:ext cx="1815829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i="1" dirty="0" smtClean="0">
                            <a:latin typeface="Cambria Math"/>
                          </a:rPr>
                          <m:t>≠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𝐿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(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3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40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2547" y="4211342"/>
                  <a:ext cx="1815829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97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Faster Directed BFS?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200" y="1268413"/>
                <a:ext cx="9022080" cy="5040312"/>
              </a:xfrm>
            </p:spPr>
            <p:txBody>
              <a:bodyPr/>
              <a:lstStyle/>
              <a:p>
                <a:r>
                  <a:rPr lang="nl-NL" dirty="0" smtClean="0"/>
                  <a:t>Can’t we use the same trick for directed BFS?</a:t>
                </a:r>
              </a:p>
              <a:p>
                <a:r>
                  <a:rPr lang="nl-NL" dirty="0" smtClean="0"/>
                  <a:t>No,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  <m:r>
                          <a:rPr lang="en-US" i="1" dirty="0" smtClean="0">
                            <a:latin typeface="Cambria Math"/>
                          </a:rPr>
                          <m:t>+</m:t>
                        </m:r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nl-NL" b="0" i="1" dirty="0" smtClean="0">
                        <a:latin typeface="Cambria Math"/>
                      </a:rPr>
                      <m:t>≠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</a:rPr>
                      <m:t>))− </m:t>
                    </m:r>
                    <m:r>
                      <a:rPr lang="en-US" i="1" dirty="0">
                        <a:latin typeface="Cambria Math"/>
                      </a:rPr>
                      <m:t>𝐿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</a:rPr>
                      <m:t>) − </m:t>
                    </m:r>
                    <m:r>
                      <a:rPr lang="en-US" i="1" dirty="0">
                        <a:latin typeface="Cambria Math"/>
                      </a:rPr>
                      <m:t>𝐿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</a:rPr>
                      <m:t>−</m:t>
                    </m:r>
                    <m:r>
                      <a:rPr lang="en-US" i="1" dirty="0">
                        <a:latin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268413"/>
                <a:ext cx="9022080" cy="5040312"/>
              </a:xfrm>
              <a:blipFill rotWithShape="1">
                <a:blip r:embed="rId6"/>
                <a:stretch>
                  <a:fillRect l="-405" t="-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981933" y="2427419"/>
            <a:ext cx="3017322" cy="4070677"/>
            <a:chOff x="1395022" y="1575947"/>
            <a:chExt cx="3424763" cy="4539629"/>
          </a:xfrm>
        </p:grpSpPr>
        <p:sp>
          <p:nvSpPr>
            <p:cNvPr id="70" name="Freeform 69"/>
            <p:cNvSpPr/>
            <p:nvPr/>
          </p:nvSpPr>
          <p:spPr bwMode="auto">
            <a:xfrm>
              <a:off x="1395022" y="1857749"/>
              <a:ext cx="3424763" cy="4257827"/>
            </a:xfrm>
            <a:custGeom>
              <a:avLst/>
              <a:gdLst>
                <a:gd name="connsiteX0" fmla="*/ 790575 w 3343275"/>
                <a:gd name="connsiteY0" fmla="*/ 0 h 4229100"/>
                <a:gd name="connsiteX1" fmla="*/ 28575 w 3343275"/>
                <a:gd name="connsiteY1" fmla="*/ 819150 h 4229100"/>
                <a:gd name="connsiteX2" fmla="*/ 2343150 w 3343275"/>
                <a:gd name="connsiteY2" fmla="*/ 1704975 h 4229100"/>
                <a:gd name="connsiteX3" fmla="*/ 2190750 w 3343275"/>
                <a:gd name="connsiteY3" fmla="*/ 2609850 h 4229100"/>
                <a:gd name="connsiteX4" fmla="*/ 0 w 3343275"/>
                <a:gd name="connsiteY4" fmla="*/ 3181350 h 4229100"/>
                <a:gd name="connsiteX5" fmla="*/ 180975 w 3343275"/>
                <a:gd name="connsiteY5" fmla="*/ 4229100 h 4229100"/>
                <a:gd name="connsiteX6" fmla="*/ 1209675 w 3343275"/>
                <a:gd name="connsiteY6" fmla="*/ 4057650 h 4229100"/>
                <a:gd name="connsiteX7" fmla="*/ 3248025 w 3343275"/>
                <a:gd name="connsiteY7" fmla="*/ 2524125 h 4229100"/>
                <a:gd name="connsiteX8" fmla="*/ 3343275 w 3343275"/>
                <a:gd name="connsiteY8" fmla="*/ 1876425 h 4229100"/>
                <a:gd name="connsiteX9" fmla="*/ 790575 w 3343275"/>
                <a:gd name="connsiteY9" fmla="*/ 0 h 4229100"/>
                <a:gd name="connsiteX0" fmla="*/ 790575 w 3343275"/>
                <a:gd name="connsiteY0" fmla="*/ 0 h 4229100"/>
                <a:gd name="connsiteX1" fmla="*/ 28575 w 3343275"/>
                <a:gd name="connsiteY1" fmla="*/ 819150 h 4229100"/>
                <a:gd name="connsiteX2" fmla="*/ 2343150 w 3343275"/>
                <a:gd name="connsiteY2" fmla="*/ 1704975 h 4229100"/>
                <a:gd name="connsiteX3" fmla="*/ 2190750 w 3343275"/>
                <a:gd name="connsiteY3" fmla="*/ 2609850 h 4229100"/>
                <a:gd name="connsiteX4" fmla="*/ 0 w 3343275"/>
                <a:gd name="connsiteY4" fmla="*/ 3181350 h 4229100"/>
                <a:gd name="connsiteX5" fmla="*/ 180975 w 3343275"/>
                <a:gd name="connsiteY5" fmla="*/ 4229100 h 4229100"/>
                <a:gd name="connsiteX6" fmla="*/ 752475 w 3343275"/>
                <a:gd name="connsiteY6" fmla="*/ 4095750 h 4229100"/>
                <a:gd name="connsiteX7" fmla="*/ 3248025 w 3343275"/>
                <a:gd name="connsiteY7" fmla="*/ 2524125 h 4229100"/>
                <a:gd name="connsiteX8" fmla="*/ 3343275 w 3343275"/>
                <a:gd name="connsiteY8" fmla="*/ 1876425 h 4229100"/>
                <a:gd name="connsiteX9" fmla="*/ 790575 w 3343275"/>
                <a:gd name="connsiteY9" fmla="*/ 0 h 4229100"/>
                <a:gd name="connsiteX0" fmla="*/ 790575 w 3248025"/>
                <a:gd name="connsiteY0" fmla="*/ 0 h 4229100"/>
                <a:gd name="connsiteX1" fmla="*/ 28575 w 3248025"/>
                <a:gd name="connsiteY1" fmla="*/ 819150 h 4229100"/>
                <a:gd name="connsiteX2" fmla="*/ 2343150 w 3248025"/>
                <a:gd name="connsiteY2" fmla="*/ 1704975 h 4229100"/>
                <a:gd name="connsiteX3" fmla="*/ 2190750 w 3248025"/>
                <a:gd name="connsiteY3" fmla="*/ 2609850 h 4229100"/>
                <a:gd name="connsiteX4" fmla="*/ 0 w 3248025"/>
                <a:gd name="connsiteY4" fmla="*/ 3181350 h 4229100"/>
                <a:gd name="connsiteX5" fmla="*/ 180975 w 3248025"/>
                <a:gd name="connsiteY5" fmla="*/ 4229100 h 4229100"/>
                <a:gd name="connsiteX6" fmla="*/ 752475 w 3248025"/>
                <a:gd name="connsiteY6" fmla="*/ 4095750 h 4229100"/>
                <a:gd name="connsiteX7" fmla="*/ 3248025 w 3248025"/>
                <a:gd name="connsiteY7" fmla="*/ 2524125 h 4229100"/>
                <a:gd name="connsiteX8" fmla="*/ 3152775 w 3248025"/>
                <a:gd name="connsiteY8" fmla="*/ 1885950 h 4229100"/>
                <a:gd name="connsiteX9" fmla="*/ 790575 w 3248025"/>
                <a:gd name="connsiteY9" fmla="*/ 0 h 4229100"/>
                <a:gd name="connsiteX0" fmla="*/ 790575 w 3152775"/>
                <a:gd name="connsiteY0" fmla="*/ 0 h 4229100"/>
                <a:gd name="connsiteX1" fmla="*/ 28575 w 3152775"/>
                <a:gd name="connsiteY1" fmla="*/ 819150 h 4229100"/>
                <a:gd name="connsiteX2" fmla="*/ 2343150 w 3152775"/>
                <a:gd name="connsiteY2" fmla="*/ 1704975 h 4229100"/>
                <a:gd name="connsiteX3" fmla="*/ 2190750 w 3152775"/>
                <a:gd name="connsiteY3" fmla="*/ 2609850 h 4229100"/>
                <a:gd name="connsiteX4" fmla="*/ 0 w 3152775"/>
                <a:gd name="connsiteY4" fmla="*/ 3181350 h 4229100"/>
                <a:gd name="connsiteX5" fmla="*/ 180975 w 3152775"/>
                <a:gd name="connsiteY5" fmla="*/ 4229100 h 4229100"/>
                <a:gd name="connsiteX6" fmla="*/ 752475 w 3152775"/>
                <a:gd name="connsiteY6" fmla="*/ 4095750 h 4229100"/>
                <a:gd name="connsiteX7" fmla="*/ 3076575 w 3152775"/>
                <a:gd name="connsiteY7" fmla="*/ 2657475 h 4229100"/>
                <a:gd name="connsiteX8" fmla="*/ 3152775 w 3152775"/>
                <a:gd name="connsiteY8" fmla="*/ 1885950 h 4229100"/>
                <a:gd name="connsiteX9" fmla="*/ 790575 w 3152775"/>
                <a:gd name="connsiteY9" fmla="*/ 0 h 4229100"/>
                <a:gd name="connsiteX0" fmla="*/ 762000 w 3124200"/>
                <a:gd name="connsiteY0" fmla="*/ 0 h 4229100"/>
                <a:gd name="connsiteX1" fmla="*/ 0 w 3124200"/>
                <a:gd name="connsiteY1" fmla="*/ 819150 h 4229100"/>
                <a:gd name="connsiteX2" fmla="*/ 2314575 w 3124200"/>
                <a:gd name="connsiteY2" fmla="*/ 1704975 h 4229100"/>
                <a:gd name="connsiteX3" fmla="*/ 2162175 w 3124200"/>
                <a:gd name="connsiteY3" fmla="*/ 2609850 h 4229100"/>
                <a:gd name="connsiteX4" fmla="*/ 38100 w 3124200"/>
                <a:gd name="connsiteY4" fmla="*/ 3533775 h 4229100"/>
                <a:gd name="connsiteX5" fmla="*/ 152400 w 3124200"/>
                <a:gd name="connsiteY5" fmla="*/ 4229100 h 4229100"/>
                <a:gd name="connsiteX6" fmla="*/ 723900 w 3124200"/>
                <a:gd name="connsiteY6" fmla="*/ 4095750 h 4229100"/>
                <a:gd name="connsiteX7" fmla="*/ 3048000 w 3124200"/>
                <a:gd name="connsiteY7" fmla="*/ 2657475 h 4229100"/>
                <a:gd name="connsiteX8" fmla="*/ 3124200 w 3124200"/>
                <a:gd name="connsiteY8" fmla="*/ 1885950 h 4229100"/>
                <a:gd name="connsiteX9" fmla="*/ 762000 w 3124200"/>
                <a:gd name="connsiteY9" fmla="*/ 0 h 4229100"/>
                <a:gd name="connsiteX0" fmla="*/ 762000 w 3124200"/>
                <a:gd name="connsiteY0" fmla="*/ 0 h 4229100"/>
                <a:gd name="connsiteX1" fmla="*/ 0 w 3124200"/>
                <a:gd name="connsiteY1" fmla="*/ 819150 h 4229100"/>
                <a:gd name="connsiteX2" fmla="*/ 2314575 w 3124200"/>
                <a:gd name="connsiteY2" fmla="*/ 1704975 h 4229100"/>
                <a:gd name="connsiteX3" fmla="*/ 2162175 w 3124200"/>
                <a:gd name="connsiteY3" fmla="*/ 2609850 h 4229100"/>
                <a:gd name="connsiteX4" fmla="*/ 38100 w 3124200"/>
                <a:gd name="connsiteY4" fmla="*/ 3533775 h 4229100"/>
                <a:gd name="connsiteX5" fmla="*/ 152400 w 3124200"/>
                <a:gd name="connsiteY5" fmla="*/ 4229100 h 4229100"/>
                <a:gd name="connsiteX6" fmla="*/ 723900 w 3124200"/>
                <a:gd name="connsiteY6" fmla="*/ 4095750 h 4229100"/>
                <a:gd name="connsiteX7" fmla="*/ 3048000 w 3124200"/>
                <a:gd name="connsiteY7" fmla="*/ 2657475 h 4229100"/>
                <a:gd name="connsiteX8" fmla="*/ 3124200 w 3124200"/>
                <a:gd name="connsiteY8" fmla="*/ 1885950 h 4229100"/>
                <a:gd name="connsiteX9" fmla="*/ 762000 w 3124200"/>
                <a:gd name="connsiteY9" fmla="*/ 0 h 4229100"/>
                <a:gd name="connsiteX0" fmla="*/ 762000 w 3124200"/>
                <a:gd name="connsiteY0" fmla="*/ 0 h 4229100"/>
                <a:gd name="connsiteX1" fmla="*/ 0 w 3124200"/>
                <a:gd name="connsiteY1" fmla="*/ 819150 h 4229100"/>
                <a:gd name="connsiteX2" fmla="*/ 2076450 w 3124200"/>
                <a:gd name="connsiteY2" fmla="*/ 1762125 h 4229100"/>
                <a:gd name="connsiteX3" fmla="*/ 2162175 w 3124200"/>
                <a:gd name="connsiteY3" fmla="*/ 2609850 h 4229100"/>
                <a:gd name="connsiteX4" fmla="*/ 38100 w 3124200"/>
                <a:gd name="connsiteY4" fmla="*/ 3533775 h 4229100"/>
                <a:gd name="connsiteX5" fmla="*/ 152400 w 3124200"/>
                <a:gd name="connsiteY5" fmla="*/ 4229100 h 4229100"/>
                <a:gd name="connsiteX6" fmla="*/ 723900 w 3124200"/>
                <a:gd name="connsiteY6" fmla="*/ 4095750 h 4229100"/>
                <a:gd name="connsiteX7" fmla="*/ 3048000 w 3124200"/>
                <a:gd name="connsiteY7" fmla="*/ 2657475 h 4229100"/>
                <a:gd name="connsiteX8" fmla="*/ 3124200 w 3124200"/>
                <a:gd name="connsiteY8" fmla="*/ 1885950 h 4229100"/>
                <a:gd name="connsiteX9" fmla="*/ 762000 w 3124200"/>
                <a:gd name="connsiteY9" fmla="*/ 0 h 4229100"/>
                <a:gd name="connsiteX0" fmla="*/ 762000 w 3124200"/>
                <a:gd name="connsiteY0" fmla="*/ 0 h 4229100"/>
                <a:gd name="connsiteX1" fmla="*/ 0 w 3124200"/>
                <a:gd name="connsiteY1" fmla="*/ 819150 h 4229100"/>
                <a:gd name="connsiteX2" fmla="*/ 2076450 w 3124200"/>
                <a:gd name="connsiteY2" fmla="*/ 1762125 h 4229100"/>
                <a:gd name="connsiteX3" fmla="*/ 1981200 w 3124200"/>
                <a:gd name="connsiteY3" fmla="*/ 2762250 h 4229100"/>
                <a:gd name="connsiteX4" fmla="*/ 38100 w 3124200"/>
                <a:gd name="connsiteY4" fmla="*/ 3533775 h 4229100"/>
                <a:gd name="connsiteX5" fmla="*/ 152400 w 3124200"/>
                <a:gd name="connsiteY5" fmla="*/ 4229100 h 4229100"/>
                <a:gd name="connsiteX6" fmla="*/ 723900 w 3124200"/>
                <a:gd name="connsiteY6" fmla="*/ 4095750 h 4229100"/>
                <a:gd name="connsiteX7" fmla="*/ 3048000 w 3124200"/>
                <a:gd name="connsiteY7" fmla="*/ 2657475 h 4229100"/>
                <a:gd name="connsiteX8" fmla="*/ 3124200 w 3124200"/>
                <a:gd name="connsiteY8" fmla="*/ 1885950 h 4229100"/>
                <a:gd name="connsiteX9" fmla="*/ 762000 w 3124200"/>
                <a:gd name="connsiteY9" fmla="*/ 0 h 4229100"/>
                <a:gd name="connsiteX0" fmla="*/ 762000 w 3124200"/>
                <a:gd name="connsiteY0" fmla="*/ 0 h 4229100"/>
                <a:gd name="connsiteX1" fmla="*/ 0 w 3124200"/>
                <a:gd name="connsiteY1" fmla="*/ 819150 h 4229100"/>
                <a:gd name="connsiteX2" fmla="*/ 2038350 w 3124200"/>
                <a:gd name="connsiteY2" fmla="*/ 1590675 h 4229100"/>
                <a:gd name="connsiteX3" fmla="*/ 1981200 w 3124200"/>
                <a:gd name="connsiteY3" fmla="*/ 2762250 h 4229100"/>
                <a:gd name="connsiteX4" fmla="*/ 38100 w 3124200"/>
                <a:gd name="connsiteY4" fmla="*/ 3533775 h 4229100"/>
                <a:gd name="connsiteX5" fmla="*/ 152400 w 3124200"/>
                <a:gd name="connsiteY5" fmla="*/ 4229100 h 4229100"/>
                <a:gd name="connsiteX6" fmla="*/ 723900 w 3124200"/>
                <a:gd name="connsiteY6" fmla="*/ 4095750 h 4229100"/>
                <a:gd name="connsiteX7" fmla="*/ 3048000 w 3124200"/>
                <a:gd name="connsiteY7" fmla="*/ 2657475 h 4229100"/>
                <a:gd name="connsiteX8" fmla="*/ 3124200 w 3124200"/>
                <a:gd name="connsiteY8" fmla="*/ 1885950 h 4229100"/>
                <a:gd name="connsiteX9" fmla="*/ 762000 w 3124200"/>
                <a:gd name="connsiteY9" fmla="*/ 0 h 4229100"/>
                <a:gd name="connsiteX0" fmla="*/ 790575 w 3152775"/>
                <a:gd name="connsiteY0" fmla="*/ 0 h 4229100"/>
                <a:gd name="connsiteX1" fmla="*/ 0 w 3152775"/>
                <a:gd name="connsiteY1" fmla="*/ 619125 h 4229100"/>
                <a:gd name="connsiteX2" fmla="*/ 2066925 w 3152775"/>
                <a:gd name="connsiteY2" fmla="*/ 1590675 h 4229100"/>
                <a:gd name="connsiteX3" fmla="*/ 2009775 w 3152775"/>
                <a:gd name="connsiteY3" fmla="*/ 2762250 h 4229100"/>
                <a:gd name="connsiteX4" fmla="*/ 66675 w 3152775"/>
                <a:gd name="connsiteY4" fmla="*/ 3533775 h 4229100"/>
                <a:gd name="connsiteX5" fmla="*/ 180975 w 3152775"/>
                <a:gd name="connsiteY5" fmla="*/ 4229100 h 4229100"/>
                <a:gd name="connsiteX6" fmla="*/ 752475 w 3152775"/>
                <a:gd name="connsiteY6" fmla="*/ 4095750 h 4229100"/>
                <a:gd name="connsiteX7" fmla="*/ 3076575 w 3152775"/>
                <a:gd name="connsiteY7" fmla="*/ 2657475 h 4229100"/>
                <a:gd name="connsiteX8" fmla="*/ 3152775 w 3152775"/>
                <a:gd name="connsiteY8" fmla="*/ 1885950 h 4229100"/>
                <a:gd name="connsiteX9" fmla="*/ 790575 w 3152775"/>
                <a:gd name="connsiteY9" fmla="*/ 0 h 4229100"/>
                <a:gd name="connsiteX0" fmla="*/ 514350 w 3152775"/>
                <a:gd name="connsiteY0" fmla="*/ 0 h 4248150"/>
                <a:gd name="connsiteX1" fmla="*/ 0 w 3152775"/>
                <a:gd name="connsiteY1" fmla="*/ 638175 h 4248150"/>
                <a:gd name="connsiteX2" fmla="*/ 2066925 w 3152775"/>
                <a:gd name="connsiteY2" fmla="*/ 1609725 h 4248150"/>
                <a:gd name="connsiteX3" fmla="*/ 2009775 w 3152775"/>
                <a:gd name="connsiteY3" fmla="*/ 2781300 h 4248150"/>
                <a:gd name="connsiteX4" fmla="*/ 66675 w 3152775"/>
                <a:gd name="connsiteY4" fmla="*/ 3552825 h 4248150"/>
                <a:gd name="connsiteX5" fmla="*/ 180975 w 3152775"/>
                <a:gd name="connsiteY5" fmla="*/ 4248150 h 4248150"/>
                <a:gd name="connsiteX6" fmla="*/ 752475 w 3152775"/>
                <a:gd name="connsiteY6" fmla="*/ 4114800 h 4248150"/>
                <a:gd name="connsiteX7" fmla="*/ 3076575 w 3152775"/>
                <a:gd name="connsiteY7" fmla="*/ 2676525 h 4248150"/>
                <a:gd name="connsiteX8" fmla="*/ 3152775 w 3152775"/>
                <a:gd name="connsiteY8" fmla="*/ 1905000 h 4248150"/>
                <a:gd name="connsiteX9" fmla="*/ 514350 w 3152775"/>
                <a:gd name="connsiteY9" fmla="*/ 0 h 4248150"/>
                <a:gd name="connsiteX0" fmla="*/ 514350 w 3152775"/>
                <a:gd name="connsiteY0" fmla="*/ 0 h 4248150"/>
                <a:gd name="connsiteX1" fmla="*/ 0 w 3152775"/>
                <a:gd name="connsiteY1" fmla="*/ 638175 h 4248150"/>
                <a:gd name="connsiteX2" fmla="*/ 2066925 w 3152775"/>
                <a:gd name="connsiteY2" fmla="*/ 1609725 h 4248150"/>
                <a:gd name="connsiteX3" fmla="*/ 2009775 w 3152775"/>
                <a:gd name="connsiteY3" fmla="*/ 2781300 h 4248150"/>
                <a:gd name="connsiteX4" fmla="*/ 66675 w 3152775"/>
                <a:gd name="connsiteY4" fmla="*/ 3552825 h 4248150"/>
                <a:gd name="connsiteX5" fmla="*/ 180975 w 3152775"/>
                <a:gd name="connsiteY5" fmla="*/ 4248150 h 4248150"/>
                <a:gd name="connsiteX6" fmla="*/ 752475 w 3152775"/>
                <a:gd name="connsiteY6" fmla="*/ 4114800 h 4248150"/>
                <a:gd name="connsiteX7" fmla="*/ 3076575 w 3152775"/>
                <a:gd name="connsiteY7" fmla="*/ 2676525 h 4248150"/>
                <a:gd name="connsiteX8" fmla="*/ 3152775 w 3152775"/>
                <a:gd name="connsiteY8" fmla="*/ 1905000 h 4248150"/>
                <a:gd name="connsiteX9" fmla="*/ 514350 w 3152775"/>
                <a:gd name="connsiteY9" fmla="*/ 0 h 4248150"/>
                <a:gd name="connsiteX0" fmla="*/ 514350 w 3152775"/>
                <a:gd name="connsiteY0" fmla="*/ 0 h 4248150"/>
                <a:gd name="connsiteX1" fmla="*/ 0 w 3152775"/>
                <a:gd name="connsiteY1" fmla="*/ 638175 h 4248150"/>
                <a:gd name="connsiteX2" fmla="*/ 2066925 w 3152775"/>
                <a:gd name="connsiteY2" fmla="*/ 1609725 h 4248150"/>
                <a:gd name="connsiteX3" fmla="*/ 2009775 w 3152775"/>
                <a:gd name="connsiteY3" fmla="*/ 2781300 h 4248150"/>
                <a:gd name="connsiteX4" fmla="*/ 66675 w 3152775"/>
                <a:gd name="connsiteY4" fmla="*/ 3552825 h 4248150"/>
                <a:gd name="connsiteX5" fmla="*/ 180975 w 3152775"/>
                <a:gd name="connsiteY5" fmla="*/ 4248150 h 4248150"/>
                <a:gd name="connsiteX6" fmla="*/ 752475 w 3152775"/>
                <a:gd name="connsiteY6" fmla="*/ 4114800 h 4248150"/>
                <a:gd name="connsiteX7" fmla="*/ 3076575 w 3152775"/>
                <a:gd name="connsiteY7" fmla="*/ 2676525 h 4248150"/>
                <a:gd name="connsiteX8" fmla="*/ 3152775 w 3152775"/>
                <a:gd name="connsiteY8" fmla="*/ 1905000 h 4248150"/>
                <a:gd name="connsiteX9" fmla="*/ 514350 w 3152775"/>
                <a:gd name="connsiteY9" fmla="*/ 0 h 4248150"/>
                <a:gd name="connsiteX0" fmla="*/ 550079 w 3188504"/>
                <a:gd name="connsiteY0" fmla="*/ 0 h 4248150"/>
                <a:gd name="connsiteX1" fmla="*/ 35729 w 3188504"/>
                <a:gd name="connsiteY1" fmla="*/ 638175 h 4248150"/>
                <a:gd name="connsiteX2" fmla="*/ 2102654 w 3188504"/>
                <a:gd name="connsiteY2" fmla="*/ 1609725 h 4248150"/>
                <a:gd name="connsiteX3" fmla="*/ 2045504 w 3188504"/>
                <a:gd name="connsiteY3" fmla="*/ 2781300 h 4248150"/>
                <a:gd name="connsiteX4" fmla="*/ 102404 w 3188504"/>
                <a:gd name="connsiteY4" fmla="*/ 3552825 h 4248150"/>
                <a:gd name="connsiteX5" fmla="*/ 216704 w 3188504"/>
                <a:gd name="connsiteY5" fmla="*/ 4248150 h 4248150"/>
                <a:gd name="connsiteX6" fmla="*/ 788204 w 3188504"/>
                <a:gd name="connsiteY6" fmla="*/ 4114800 h 4248150"/>
                <a:gd name="connsiteX7" fmla="*/ 3112304 w 3188504"/>
                <a:gd name="connsiteY7" fmla="*/ 2676525 h 4248150"/>
                <a:gd name="connsiteX8" fmla="*/ 3188504 w 3188504"/>
                <a:gd name="connsiteY8" fmla="*/ 1905000 h 4248150"/>
                <a:gd name="connsiteX9" fmla="*/ 550079 w 3188504"/>
                <a:gd name="connsiteY9" fmla="*/ 0 h 4248150"/>
                <a:gd name="connsiteX0" fmla="*/ 550079 w 3188504"/>
                <a:gd name="connsiteY0" fmla="*/ 0 h 4248150"/>
                <a:gd name="connsiteX1" fmla="*/ 35729 w 3188504"/>
                <a:gd name="connsiteY1" fmla="*/ 638175 h 4248150"/>
                <a:gd name="connsiteX2" fmla="*/ 2102654 w 3188504"/>
                <a:gd name="connsiteY2" fmla="*/ 1609725 h 4248150"/>
                <a:gd name="connsiteX3" fmla="*/ 2045504 w 3188504"/>
                <a:gd name="connsiteY3" fmla="*/ 2781300 h 4248150"/>
                <a:gd name="connsiteX4" fmla="*/ 102404 w 3188504"/>
                <a:gd name="connsiteY4" fmla="*/ 3552825 h 4248150"/>
                <a:gd name="connsiteX5" fmla="*/ 216704 w 3188504"/>
                <a:gd name="connsiteY5" fmla="*/ 4248150 h 4248150"/>
                <a:gd name="connsiteX6" fmla="*/ 788204 w 3188504"/>
                <a:gd name="connsiteY6" fmla="*/ 4114800 h 4248150"/>
                <a:gd name="connsiteX7" fmla="*/ 3112304 w 3188504"/>
                <a:gd name="connsiteY7" fmla="*/ 2676525 h 4248150"/>
                <a:gd name="connsiteX8" fmla="*/ 3188504 w 3188504"/>
                <a:gd name="connsiteY8" fmla="*/ 1905000 h 4248150"/>
                <a:gd name="connsiteX9" fmla="*/ 550079 w 3188504"/>
                <a:gd name="connsiteY9" fmla="*/ 0 h 4248150"/>
                <a:gd name="connsiteX0" fmla="*/ 550079 w 3188504"/>
                <a:gd name="connsiteY0" fmla="*/ 0 h 4248150"/>
                <a:gd name="connsiteX1" fmla="*/ 35729 w 3188504"/>
                <a:gd name="connsiteY1" fmla="*/ 638175 h 4248150"/>
                <a:gd name="connsiteX2" fmla="*/ 2102654 w 3188504"/>
                <a:gd name="connsiteY2" fmla="*/ 1609725 h 4248150"/>
                <a:gd name="connsiteX3" fmla="*/ 2045504 w 3188504"/>
                <a:gd name="connsiteY3" fmla="*/ 2781300 h 4248150"/>
                <a:gd name="connsiteX4" fmla="*/ 102404 w 3188504"/>
                <a:gd name="connsiteY4" fmla="*/ 3552825 h 4248150"/>
                <a:gd name="connsiteX5" fmla="*/ 216704 w 3188504"/>
                <a:gd name="connsiteY5" fmla="*/ 4248150 h 4248150"/>
                <a:gd name="connsiteX6" fmla="*/ 788204 w 3188504"/>
                <a:gd name="connsiteY6" fmla="*/ 4114800 h 4248150"/>
                <a:gd name="connsiteX7" fmla="*/ 3112304 w 3188504"/>
                <a:gd name="connsiteY7" fmla="*/ 2676525 h 4248150"/>
                <a:gd name="connsiteX8" fmla="*/ 3188504 w 3188504"/>
                <a:gd name="connsiteY8" fmla="*/ 1905000 h 4248150"/>
                <a:gd name="connsiteX9" fmla="*/ 550079 w 3188504"/>
                <a:gd name="connsiteY9" fmla="*/ 0 h 4248150"/>
                <a:gd name="connsiteX0" fmla="*/ 550079 w 3188504"/>
                <a:gd name="connsiteY0" fmla="*/ 0 h 4248150"/>
                <a:gd name="connsiteX1" fmla="*/ 35729 w 3188504"/>
                <a:gd name="connsiteY1" fmla="*/ 638175 h 4248150"/>
                <a:gd name="connsiteX2" fmla="*/ 2102654 w 3188504"/>
                <a:gd name="connsiteY2" fmla="*/ 1609725 h 4248150"/>
                <a:gd name="connsiteX3" fmla="*/ 2045504 w 3188504"/>
                <a:gd name="connsiteY3" fmla="*/ 2781300 h 4248150"/>
                <a:gd name="connsiteX4" fmla="*/ 102404 w 3188504"/>
                <a:gd name="connsiteY4" fmla="*/ 3552825 h 4248150"/>
                <a:gd name="connsiteX5" fmla="*/ 216704 w 3188504"/>
                <a:gd name="connsiteY5" fmla="*/ 4248150 h 4248150"/>
                <a:gd name="connsiteX6" fmla="*/ 788204 w 3188504"/>
                <a:gd name="connsiteY6" fmla="*/ 4114800 h 4248150"/>
                <a:gd name="connsiteX7" fmla="*/ 3112304 w 3188504"/>
                <a:gd name="connsiteY7" fmla="*/ 2676525 h 4248150"/>
                <a:gd name="connsiteX8" fmla="*/ 3188504 w 3188504"/>
                <a:gd name="connsiteY8" fmla="*/ 1905000 h 4248150"/>
                <a:gd name="connsiteX9" fmla="*/ 550079 w 3188504"/>
                <a:gd name="connsiteY9" fmla="*/ 0 h 4248150"/>
                <a:gd name="connsiteX0" fmla="*/ 550079 w 3188504"/>
                <a:gd name="connsiteY0" fmla="*/ 0 h 4248150"/>
                <a:gd name="connsiteX1" fmla="*/ 35729 w 3188504"/>
                <a:gd name="connsiteY1" fmla="*/ 638175 h 4248150"/>
                <a:gd name="connsiteX2" fmla="*/ 2102654 w 3188504"/>
                <a:gd name="connsiteY2" fmla="*/ 1609725 h 4248150"/>
                <a:gd name="connsiteX3" fmla="*/ 2045504 w 3188504"/>
                <a:gd name="connsiteY3" fmla="*/ 2781300 h 4248150"/>
                <a:gd name="connsiteX4" fmla="*/ 102404 w 3188504"/>
                <a:gd name="connsiteY4" fmla="*/ 3552825 h 4248150"/>
                <a:gd name="connsiteX5" fmla="*/ 216704 w 3188504"/>
                <a:gd name="connsiteY5" fmla="*/ 4248150 h 4248150"/>
                <a:gd name="connsiteX6" fmla="*/ 788204 w 3188504"/>
                <a:gd name="connsiteY6" fmla="*/ 4114800 h 4248150"/>
                <a:gd name="connsiteX7" fmla="*/ 3112304 w 3188504"/>
                <a:gd name="connsiteY7" fmla="*/ 2676525 h 4248150"/>
                <a:gd name="connsiteX8" fmla="*/ 3188504 w 3188504"/>
                <a:gd name="connsiteY8" fmla="*/ 1905000 h 4248150"/>
                <a:gd name="connsiteX9" fmla="*/ 550079 w 3188504"/>
                <a:gd name="connsiteY9" fmla="*/ 0 h 4248150"/>
                <a:gd name="connsiteX0" fmla="*/ 550079 w 3188504"/>
                <a:gd name="connsiteY0" fmla="*/ 0 h 4248150"/>
                <a:gd name="connsiteX1" fmla="*/ 35729 w 3188504"/>
                <a:gd name="connsiteY1" fmla="*/ 638175 h 4248150"/>
                <a:gd name="connsiteX2" fmla="*/ 2102654 w 3188504"/>
                <a:gd name="connsiteY2" fmla="*/ 1609725 h 4248150"/>
                <a:gd name="connsiteX3" fmla="*/ 2045504 w 3188504"/>
                <a:gd name="connsiteY3" fmla="*/ 2781300 h 4248150"/>
                <a:gd name="connsiteX4" fmla="*/ 102404 w 3188504"/>
                <a:gd name="connsiteY4" fmla="*/ 3552825 h 4248150"/>
                <a:gd name="connsiteX5" fmla="*/ 216704 w 3188504"/>
                <a:gd name="connsiteY5" fmla="*/ 4248150 h 4248150"/>
                <a:gd name="connsiteX6" fmla="*/ 788204 w 3188504"/>
                <a:gd name="connsiteY6" fmla="*/ 4114800 h 4248150"/>
                <a:gd name="connsiteX7" fmla="*/ 3112304 w 3188504"/>
                <a:gd name="connsiteY7" fmla="*/ 2676525 h 4248150"/>
                <a:gd name="connsiteX8" fmla="*/ 3188504 w 3188504"/>
                <a:gd name="connsiteY8" fmla="*/ 1905000 h 4248150"/>
                <a:gd name="connsiteX9" fmla="*/ 550079 w 3188504"/>
                <a:gd name="connsiteY9" fmla="*/ 0 h 4248150"/>
                <a:gd name="connsiteX0" fmla="*/ 550079 w 3188504"/>
                <a:gd name="connsiteY0" fmla="*/ 0 h 4248150"/>
                <a:gd name="connsiteX1" fmla="*/ 35729 w 3188504"/>
                <a:gd name="connsiteY1" fmla="*/ 638175 h 4248150"/>
                <a:gd name="connsiteX2" fmla="*/ 2102654 w 3188504"/>
                <a:gd name="connsiteY2" fmla="*/ 1609725 h 4248150"/>
                <a:gd name="connsiteX3" fmla="*/ 2045504 w 3188504"/>
                <a:gd name="connsiteY3" fmla="*/ 2781300 h 4248150"/>
                <a:gd name="connsiteX4" fmla="*/ 102404 w 3188504"/>
                <a:gd name="connsiteY4" fmla="*/ 3552825 h 4248150"/>
                <a:gd name="connsiteX5" fmla="*/ 216704 w 3188504"/>
                <a:gd name="connsiteY5" fmla="*/ 4248150 h 4248150"/>
                <a:gd name="connsiteX6" fmla="*/ 788204 w 3188504"/>
                <a:gd name="connsiteY6" fmla="*/ 4114800 h 4248150"/>
                <a:gd name="connsiteX7" fmla="*/ 3112304 w 3188504"/>
                <a:gd name="connsiteY7" fmla="*/ 2676525 h 4248150"/>
                <a:gd name="connsiteX8" fmla="*/ 3188504 w 3188504"/>
                <a:gd name="connsiteY8" fmla="*/ 1905000 h 4248150"/>
                <a:gd name="connsiteX9" fmla="*/ 550079 w 3188504"/>
                <a:gd name="connsiteY9" fmla="*/ 0 h 4248150"/>
                <a:gd name="connsiteX0" fmla="*/ 556518 w 3194943"/>
                <a:gd name="connsiteY0" fmla="*/ 0 h 4248150"/>
                <a:gd name="connsiteX1" fmla="*/ 42168 w 3194943"/>
                <a:gd name="connsiteY1" fmla="*/ 638175 h 4248150"/>
                <a:gd name="connsiteX2" fmla="*/ 2109093 w 3194943"/>
                <a:gd name="connsiteY2" fmla="*/ 1609725 h 4248150"/>
                <a:gd name="connsiteX3" fmla="*/ 2051943 w 3194943"/>
                <a:gd name="connsiteY3" fmla="*/ 2781300 h 4248150"/>
                <a:gd name="connsiteX4" fmla="*/ 108843 w 3194943"/>
                <a:gd name="connsiteY4" fmla="*/ 3552825 h 4248150"/>
                <a:gd name="connsiteX5" fmla="*/ 223143 w 3194943"/>
                <a:gd name="connsiteY5" fmla="*/ 4248150 h 4248150"/>
                <a:gd name="connsiteX6" fmla="*/ 794643 w 3194943"/>
                <a:gd name="connsiteY6" fmla="*/ 4114800 h 4248150"/>
                <a:gd name="connsiteX7" fmla="*/ 3118743 w 3194943"/>
                <a:gd name="connsiteY7" fmla="*/ 2676525 h 4248150"/>
                <a:gd name="connsiteX8" fmla="*/ 3194943 w 3194943"/>
                <a:gd name="connsiteY8" fmla="*/ 1905000 h 4248150"/>
                <a:gd name="connsiteX9" fmla="*/ 556518 w 3194943"/>
                <a:gd name="connsiteY9" fmla="*/ 0 h 4248150"/>
                <a:gd name="connsiteX0" fmla="*/ 556518 w 3194943"/>
                <a:gd name="connsiteY0" fmla="*/ 0 h 4258201"/>
                <a:gd name="connsiteX1" fmla="*/ 42168 w 3194943"/>
                <a:gd name="connsiteY1" fmla="*/ 638175 h 4258201"/>
                <a:gd name="connsiteX2" fmla="*/ 2109093 w 3194943"/>
                <a:gd name="connsiteY2" fmla="*/ 1609725 h 4258201"/>
                <a:gd name="connsiteX3" fmla="*/ 2051943 w 3194943"/>
                <a:gd name="connsiteY3" fmla="*/ 2781300 h 4258201"/>
                <a:gd name="connsiteX4" fmla="*/ 108843 w 3194943"/>
                <a:gd name="connsiteY4" fmla="*/ 3552825 h 4258201"/>
                <a:gd name="connsiteX5" fmla="*/ 223143 w 3194943"/>
                <a:gd name="connsiteY5" fmla="*/ 4248150 h 4258201"/>
                <a:gd name="connsiteX6" fmla="*/ 794643 w 3194943"/>
                <a:gd name="connsiteY6" fmla="*/ 4114800 h 4258201"/>
                <a:gd name="connsiteX7" fmla="*/ 3118743 w 3194943"/>
                <a:gd name="connsiteY7" fmla="*/ 2676525 h 4258201"/>
                <a:gd name="connsiteX8" fmla="*/ 3194943 w 3194943"/>
                <a:gd name="connsiteY8" fmla="*/ 1905000 h 4258201"/>
                <a:gd name="connsiteX9" fmla="*/ 556518 w 3194943"/>
                <a:gd name="connsiteY9" fmla="*/ 0 h 4258201"/>
                <a:gd name="connsiteX0" fmla="*/ 595703 w 3234128"/>
                <a:gd name="connsiteY0" fmla="*/ 0 h 4258201"/>
                <a:gd name="connsiteX1" fmla="*/ 81353 w 3234128"/>
                <a:gd name="connsiteY1" fmla="*/ 638175 h 4258201"/>
                <a:gd name="connsiteX2" fmla="*/ 2148278 w 3234128"/>
                <a:gd name="connsiteY2" fmla="*/ 1609725 h 4258201"/>
                <a:gd name="connsiteX3" fmla="*/ 2091128 w 3234128"/>
                <a:gd name="connsiteY3" fmla="*/ 2781300 h 4258201"/>
                <a:gd name="connsiteX4" fmla="*/ 148028 w 3234128"/>
                <a:gd name="connsiteY4" fmla="*/ 3552825 h 4258201"/>
                <a:gd name="connsiteX5" fmla="*/ 262328 w 3234128"/>
                <a:gd name="connsiteY5" fmla="*/ 4248150 h 4258201"/>
                <a:gd name="connsiteX6" fmla="*/ 833828 w 3234128"/>
                <a:gd name="connsiteY6" fmla="*/ 4114800 h 4258201"/>
                <a:gd name="connsiteX7" fmla="*/ 3157928 w 3234128"/>
                <a:gd name="connsiteY7" fmla="*/ 2676525 h 4258201"/>
                <a:gd name="connsiteX8" fmla="*/ 3234128 w 3234128"/>
                <a:gd name="connsiteY8" fmla="*/ 1905000 h 4258201"/>
                <a:gd name="connsiteX9" fmla="*/ 595703 w 3234128"/>
                <a:gd name="connsiteY9" fmla="*/ 0 h 4258201"/>
                <a:gd name="connsiteX0" fmla="*/ 595703 w 3268306"/>
                <a:gd name="connsiteY0" fmla="*/ 0 h 4258201"/>
                <a:gd name="connsiteX1" fmla="*/ 81353 w 3268306"/>
                <a:gd name="connsiteY1" fmla="*/ 638175 h 4258201"/>
                <a:gd name="connsiteX2" fmla="*/ 2148278 w 3268306"/>
                <a:gd name="connsiteY2" fmla="*/ 1609725 h 4258201"/>
                <a:gd name="connsiteX3" fmla="*/ 2091128 w 3268306"/>
                <a:gd name="connsiteY3" fmla="*/ 2781300 h 4258201"/>
                <a:gd name="connsiteX4" fmla="*/ 148028 w 3268306"/>
                <a:gd name="connsiteY4" fmla="*/ 3552825 h 4258201"/>
                <a:gd name="connsiteX5" fmla="*/ 262328 w 3268306"/>
                <a:gd name="connsiteY5" fmla="*/ 4248150 h 4258201"/>
                <a:gd name="connsiteX6" fmla="*/ 833828 w 3268306"/>
                <a:gd name="connsiteY6" fmla="*/ 4114800 h 4258201"/>
                <a:gd name="connsiteX7" fmla="*/ 3157928 w 3268306"/>
                <a:gd name="connsiteY7" fmla="*/ 2676525 h 4258201"/>
                <a:gd name="connsiteX8" fmla="*/ 3234128 w 3268306"/>
                <a:gd name="connsiteY8" fmla="*/ 1905000 h 4258201"/>
                <a:gd name="connsiteX9" fmla="*/ 595703 w 3268306"/>
                <a:gd name="connsiteY9" fmla="*/ 0 h 4258201"/>
                <a:gd name="connsiteX0" fmla="*/ 595703 w 3368683"/>
                <a:gd name="connsiteY0" fmla="*/ 0 h 4258201"/>
                <a:gd name="connsiteX1" fmla="*/ 81353 w 3368683"/>
                <a:gd name="connsiteY1" fmla="*/ 638175 h 4258201"/>
                <a:gd name="connsiteX2" fmla="*/ 2148278 w 3368683"/>
                <a:gd name="connsiteY2" fmla="*/ 1609725 h 4258201"/>
                <a:gd name="connsiteX3" fmla="*/ 2091128 w 3368683"/>
                <a:gd name="connsiteY3" fmla="*/ 2781300 h 4258201"/>
                <a:gd name="connsiteX4" fmla="*/ 148028 w 3368683"/>
                <a:gd name="connsiteY4" fmla="*/ 3552825 h 4258201"/>
                <a:gd name="connsiteX5" fmla="*/ 262328 w 3368683"/>
                <a:gd name="connsiteY5" fmla="*/ 4248150 h 4258201"/>
                <a:gd name="connsiteX6" fmla="*/ 833828 w 3368683"/>
                <a:gd name="connsiteY6" fmla="*/ 4114800 h 4258201"/>
                <a:gd name="connsiteX7" fmla="*/ 3157928 w 3368683"/>
                <a:gd name="connsiteY7" fmla="*/ 2676525 h 4258201"/>
                <a:gd name="connsiteX8" fmla="*/ 3234128 w 3368683"/>
                <a:gd name="connsiteY8" fmla="*/ 1905000 h 4258201"/>
                <a:gd name="connsiteX9" fmla="*/ 595703 w 3368683"/>
                <a:gd name="connsiteY9" fmla="*/ 0 h 4258201"/>
                <a:gd name="connsiteX0" fmla="*/ 595703 w 3424763"/>
                <a:gd name="connsiteY0" fmla="*/ 0 h 4258201"/>
                <a:gd name="connsiteX1" fmla="*/ 81353 w 3424763"/>
                <a:gd name="connsiteY1" fmla="*/ 638175 h 4258201"/>
                <a:gd name="connsiteX2" fmla="*/ 2148278 w 3424763"/>
                <a:gd name="connsiteY2" fmla="*/ 1609725 h 4258201"/>
                <a:gd name="connsiteX3" fmla="*/ 2091128 w 3424763"/>
                <a:gd name="connsiteY3" fmla="*/ 2781300 h 4258201"/>
                <a:gd name="connsiteX4" fmla="*/ 148028 w 3424763"/>
                <a:gd name="connsiteY4" fmla="*/ 3552825 h 4258201"/>
                <a:gd name="connsiteX5" fmla="*/ 262328 w 3424763"/>
                <a:gd name="connsiteY5" fmla="*/ 4248150 h 4258201"/>
                <a:gd name="connsiteX6" fmla="*/ 833828 w 3424763"/>
                <a:gd name="connsiteY6" fmla="*/ 4114800 h 4258201"/>
                <a:gd name="connsiteX7" fmla="*/ 3157928 w 3424763"/>
                <a:gd name="connsiteY7" fmla="*/ 2676525 h 4258201"/>
                <a:gd name="connsiteX8" fmla="*/ 3234128 w 3424763"/>
                <a:gd name="connsiteY8" fmla="*/ 1905000 h 4258201"/>
                <a:gd name="connsiteX9" fmla="*/ 595703 w 3424763"/>
                <a:gd name="connsiteY9" fmla="*/ 0 h 425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4763" h="4258201">
                  <a:moveTo>
                    <a:pt x="595703" y="0"/>
                  </a:moveTo>
                  <a:cubicBezTo>
                    <a:pt x="-19330" y="92588"/>
                    <a:pt x="12529" y="370002"/>
                    <a:pt x="81353" y="638175"/>
                  </a:cubicBezTo>
                  <a:cubicBezTo>
                    <a:pt x="613225" y="1072921"/>
                    <a:pt x="1523992" y="1119531"/>
                    <a:pt x="2148278" y="1609725"/>
                  </a:cubicBezTo>
                  <a:cubicBezTo>
                    <a:pt x="2461916" y="1981767"/>
                    <a:pt x="2415142" y="2418499"/>
                    <a:pt x="2091128" y="2781300"/>
                  </a:cubicBezTo>
                  <a:cubicBezTo>
                    <a:pt x="1429310" y="3246377"/>
                    <a:pt x="780824" y="3109067"/>
                    <a:pt x="148028" y="3552825"/>
                  </a:cubicBezTo>
                  <a:cubicBezTo>
                    <a:pt x="-137318" y="3821565"/>
                    <a:pt x="39401" y="4025617"/>
                    <a:pt x="262328" y="4248150"/>
                  </a:cubicBezTo>
                  <a:cubicBezTo>
                    <a:pt x="656137" y="4296114"/>
                    <a:pt x="643328" y="4159250"/>
                    <a:pt x="833828" y="4114800"/>
                  </a:cubicBezTo>
                  <a:lnTo>
                    <a:pt x="3157928" y="2676525"/>
                  </a:lnTo>
                  <a:cubicBezTo>
                    <a:pt x="3534499" y="2447074"/>
                    <a:pt x="3467485" y="2180657"/>
                    <a:pt x="3234128" y="1905000"/>
                  </a:cubicBezTo>
                  <a:cubicBezTo>
                    <a:pt x="2354653" y="1270000"/>
                    <a:pt x="1475178" y="71280"/>
                    <a:pt x="595703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93"/>
                <p:cNvSpPr txBox="1">
                  <a:spLocks noChangeArrowheads="1"/>
                </p:cNvSpPr>
                <p:nvPr/>
              </p:nvSpPr>
              <p:spPr bwMode="auto">
                <a:xfrm>
                  <a:off x="2135183" y="1575947"/>
                  <a:ext cx="1111645" cy="514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i="1" dirty="0" smtClean="0">
                            <a:latin typeface="Cambria Math"/>
                          </a:rPr>
                          <m:t>𝐿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(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1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71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35183" y="1575947"/>
                  <a:ext cx="1111645" cy="51485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97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2336538" y="2218445"/>
            <a:ext cx="2676050" cy="4379071"/>
            <a:chOff x="2931855" y="1342821"/>
            <a:chExt cx="3037928" cy="4884338"/>
          </a:xfrm>
        </p:grpSpPr>
        <p:sp>
          <p:nvSpPr>
            <p:cNvPr id="73" name="Freeform 72"/>
            <p:cNvSpPr/>
            <p:nvPr/>
          </p:nvSpPr>
          <p:spPr bwMode="auto">
            <a:xfrm>
              <a:off x="2931855" y="1495819"/>
              <a:ext cx="2611771" cy="4731340"/>
            </a:xfrm>
            <a:custGeom>
              <a:avLst/>
              <a:gdLst>
                <a:gd name="connsiteX0" fmla="*/ 581025 w 2505075"/>
                <a:gd name="connsiteY0" fmla="*/ 371475 h 4981575"/>
                <a:gd name="connsiteX1" fmla="*/ 2000250 w 2505075"/>
                <a:gd name="connsiteY1" fmla="*/ 2590800 h 4981575"/>
                <a:gd name="connsiteX2" fmla="*/ 1885950 w 2505075"/>
                <a:gd name="connsiteY2" fmla="*/ 3409950 h 4981575"/>
                <a:gd name="connsiteX3" fmla="*/ 0 w 2505075"/>
                <a:gd name="connsiteY3" fmla="*/ 4581525 h 4981575"/>
                <a:gd name="connsiteX4" fmla="*/ 542925 w 2505075"/>
                <a:gd name="connsiteY4" fmla="*/ 4981575 h 4981575"/>
                <a:gd name="connsiteX5" fmla="*/ 2324100 w 2505075"/>
                <a:gd name="connsiteY5" fmla="*/ 3952875 h 4981575"/>
                <a:gd name="connsiteX6" fmla="*/ 2505075 w 2505075"/>
                <a:gd name="connsiteY6" fmla="*/ 1409700 h 4981575"/>
                <a:gd name="connsiteX7" fmla="*/ 1419225 w 2505075"/>
                <a:gd name="connsiteY7" fmla="*/ 0 h 4981575"/>
                <a:gd name="connsiteX8" fmla="*/ 581025 w 2505075"/>
                <a:gd name="connsiteY8" fmla="*/ 371475 h 4981575"/>
                <a:gd name="connsiteX0" fmla="*/ 581025 w 2352675"/>
                <a:gd name="connsiteY0" fmla="*/ 371475 h 4981575"/>
                <a:gd name="connsiteX1" fmla="*/ 2000250 w 2352675"/>
                <a:gd name="connsiteY1" fmla="*/ 2590800 h 4981575"/>
                <a:gd name="connsiteX2" fmla="*/ 1885950 w 2352675"/>
                <a:gd name="connsiteY2" fmla="*/ 3409950 h 4981575"/>
                <a:gd name="connsiteX3" fmla="*/ 0 w 2352675"/>
                <a:gd name="connsiteY3" fmla="*/ 4581525 h 4981575"/>
                <a:gd name="connsiteX4" fmla="*/ 542925 w 2352675"/>
                <a:gd name="connsiteY4" fmla="*/ 4981575 h 4981575"/>
                <a:gd name="connsiteX5" fmla="*/ 2324100 w 2352675"/>
                <a:gd name="connsiteY5" fmla="*/ 3952875 h 4981575"/>
                <a:gd name="connsiteX6" fmla="*/ 2352675 w 2352675"/>
                <a:gd name="connsiteY6" fmla="*/ 1028700 h 4981575"/>
                <a:gd name="connsiteX7" fmla="*/ 1419225 w 2352675"/>
                <a:gd name="connsiteY7" fmla="*/ 0 h 4981575"/>
                <a:gd name="connsiteX8" fmla="*/ 581025 w 2352675"/>
                <a:gd name="connsiteY8" fmla="*/ 371475 h 4981575"/>
                <a:gd name="connsiteX0" fmla="*/ 581025 w 2352675"/>
                <a:gd name="connsiteY0" fmla="*/ 95250 h 4705350"/>
                <a:gd name="connsiteX1" fmla="*/ 2000250 w 2352675"/>
                <a:gd name="connsiteY1" fmla="*/ 2314575 h 4705350"/>
                <a:gd name="connsiteX2" fmla="*/ 1885950 w 2352675"/>
                <a:gd name="connsiteY2" fmla="*/ 3133725 h 4705350"/>
                <a:gd name="connsiteX3" fmla="*/ 0 w 2352675"/>
                <a:gd name="connsiteY3" fmla="*/ 4305300 h 4705350"/>
                <a:gd name="connsiteX4" fmla="*/ 542925 w 2352675"/>
                <a:gd name="connsiteY4" fmla="*/ 4705350 h 4705350"/>
                <a:gd name="connsiteX5" fmla="*/ 2324100 w 2352675"/>
                <a:gd name="connsiteY5" fmla="*/ 3676650 h 4705350"/>
                <a:gd name="connsiteX6" fmla="*/ 2352675 w 2352675"/>
                <a:gd name="connsiteY6" fmla="*/ 752475 h 4705350"/>
                <a:gd name="connsiteX7" fmla="*/ 1152525 w 2352675"/>
                <a:gd name="connsiteY7" fmla="*/ 0 h 4705350"/>
                <a:gd name="connsiteX8" fmla="*/ 581025 w 2352675"/>
                <a:gd name="connsiteY8" fmla="*/ 95250 h 4705350"/>
                <a:gd name="connsiteX0" fmla="*/ 676275 w 2352675"/>
                <a:gd name="connsiteY0" fmla="*/ 495300 h 4705350"/>
                <a:gd name="connsiteX1" fmla="*/ 2000250 w 2352675"/>
                <a:gd name="connsiteY1" fmla="*/ 2314575 h 4705350"/>
                <a:gd name="connsiteX2" fmla="*/ 1885950 w 2352675"/>
                <a:gd name="connsiteY2" fmla="*/ 3133725 h 4705350"/>
                <a:gd name="connsiteX3" fmla="*/ 0 w 2352675"/>
                <a:gd name="connsiteY3" fmla="*/ 4305300 h 4705350"/>
                <a:gd name="connsiteX4" fmla="*/ 542925 w 2352675"/>
                <a:gd name="connsiteY4" fmla="*/ 4705350 h 4705350"/>
                <a:gd name="connsiteX5" fmla="*/ 2324100 w 2352675"/>
                <a:gd name="connsiteY5" fmla="*/ 3676650 h 4705350"/>
                <a:gd name="connsiteX6" fmla="*/ 2352675 w 2352675"/>
                <a:gd name="connsiteY6" fmla="*/ 752475 h 4705350"/>
                <a:gd name="connsiteX7" fmla="*/ 1152525 w 2352675"/>
                <a:gd name="connsiteY7" fmla="*/ 0 h 4705350"/>
                <a:gd name="connsiteX8" fmla="*/ 676275 w 2352675"/>
                <a:gd name="connsiteY8" fmla="*/ 495300 h 4705350"/>
                <a:gd name="connsiteX0" fmla="*/ 676275 w 2400300"/>
                <a:gd name="connsiteY0" fmla="*/ 495300 h 4705350"/>
                <a:gd name="connsiteX1" fmla="*/ 2000250 w 2400300"/>
                <a:gd name="connsiteY1" fmla="*/ 2314575 h 4705350"/>
                <a:gd name="connsiteX2" fmla="*/ 1885950 w 2400300"/>
                <a:gd name="connsiteY2" fmla="*/ 3133725 h 4705350"/>
                <a:gd name="connsiteX3" fmla="*/ 0 w 2400300"/>
                <a:gd name="connsiteY3" fmla="*/ 4305300 h 4705350"/>
                <a:gd name="connsiteX4" fmla="*/ 542925 w 2400300"/>
                <a:gd name="connsiteY4" fmla="*/ 4705350 h 4705350"/>
                <a:gd name="connsiteX5" fmla="*/ 2324100 w 2400300"/>
                <a:gd name="connsiteY5" fmla="*/ 3676650 h 4705350"/>
                <a:gd name="connsiteX6" fmla="*/ 2400300 w 2400300"/>
                <a:gd name="connsiteY6" fmla="*/ 1409700 h 4705350"/>
                <a:gd name="connsiteX7" fmla="*/ 1152525 w 2400300"/>
                <a:gd name="connsiteY7" fmla="*/ 0 h 4705350"/>
                <a:gd name="connsiteX8" fmla="*/ 676275 w 2400300"/>
                <a:gd name="connsiteY8" fmla="*/ 495300 h 4705350"/>
                <a:gd name="connsiteX0" fmla="*/ 647700 w 2371725"/>
                <a:gd name="connsiteY0" fmla="*/ 495300 h 4705350"/>
                <a:gd name="connsiteX1" fmla="*/ 1971675 w 2371725"/>
                <a:gd name="connsiteY1" fmla="*/ 2314575 h 4705350"/>
                <a:gd name="connsiteX2" fmla="*/ 1857375 w 2371725"/>
                <a:gd name="connsiteY2" fmla="*/ 3133725 h 4705350"/>
                <a:gd name="connsiteX3" fmla="*/ 0 w 2371725"/>
                <a:gd name="connsiteY3" fmla="*/ 4076700 h 4705350"/>
                <a:gd name="connsiteX4" fmla="*/ 514350 w 2371725"/>
                <a:gd name="connsiteY4" fmla="*/ 4705350 h 4705350"/>
                <a:gd name="connsiteX5" fmla="*/ 2295525 w 2371725"/>
                <a:gd name="connsiteY5" fmla="*/ 3676650 h 4705350"/>
                <a:gd name="connsiteX6" fmla="*/ 2371725 w 2371725"/>
                <a:gd name="connsiteY6" fmla="*/ 1409700 h 4705350"/>
                <a:gd name="connsiteX7" fmla="*/ 1123950 w 2371725"/>
                <a:gd name="connsiteY7" fmla="*/ 0 h 4705350"/>
                <a:gd name="connsiteX8" fmla="*/ 647700 w 2371725"/>
                <a:gd name="connsiteY8" fmla="*/ 495300 h 4705350"/>
                <a:gd name="connsiteX0" fmla="*/ 647700 w 2371725"/>
                <a:gd name="connsiteY0" fmla="*/ 495300 h 4705350"/>
                <a:gd name="connsiteX1" fmla="*/ 1895475 w 2371725"/>
                <a:gd name="connsiteY1" fmla="*/ 2295525 h 4705350"/>
                <a:gd name="connsiteX2" fmla="*/ 1857375 w 2371725"/>
                <a:gd name="connsiteY2" fmla="*/ 3133725 h 4705350"/>
                <a:gd name="connsiteX3" fmla="*/ 0 w 2371725"/>
                <a:gd name="connsiteY3" fmla="*/ 4076700 h 4705350"/>
                <a:gd name="connsiteX4" fmla="*/ 514350 w 2371725"/>
                <a:gd name="connsiteY4" fmla="*/ 4705350 h 4705350"/>
                <a:gd name="connsiteX5" fmla="*/ 2295525 w 2371725"/>
                <a:gd name="connsiteY5" fmla="*/ 3676650 h 4705350"/>
                <a:gd name="connsiteX6" fmla="*/ 2371725 w 2371725"/>
                <a:gd name="connsiteY6" fmla="*/ 1409700 h 4705350"/>
                <a:gd name="connsiteX7" fmla="*/ 1123950 w 2371725"/>
                <a:gd name="connsiteY7" fmla="*/ 0 h 4705350"/>
                <a:gd name="connsiteX8" fmla="*/ 647700 w 2371725"/>
                <a:gd name="connsiteY8" fmla="*/ 495300 h 4705350"/>
                <a:gd name="connsiteX0" fmla="*/ 647700 w 2371725"/>
                <a:gd name="connsiteY0" fmla="*/ 495300 h 4705350"/>
                <a:gd name="connsiteX1" fmla="*/ 1895475 w 2371725"/>
                <a:gd name="connsiteY1" fmla="*/ 2295525 h 4705350"/>
                <a:gd name="connsiteX2" fmla="*/ 1857375 w 2371725"/>
                <a:gd name="connsiteY2" fmla="*/ 3133725 h 4705350"/>
                <a:gd name="connsiteX3" fmla="*/ 0 w 2371725"/>
                <a:gd name="connsiteY3" fmla="*/ 4076700 h 4705350"/>
                <a:gd name="connsiteX4" fmla="*/ 514350 w 2371725"/>
                <a:gd name="connsiteY4" fmla="*/ 4705350 h 4705350"/>
                <a:gd name="connsiteX5" fmla="*/ 2295525 w 2371725"/>
                <a:gd name="connsiteY5" fmla="*/ 3676650 h 4705350"/>
                <a:gd name="connsiteX6" fmla="*/ 2371725 w 2371725"/>
                <a:gd name="connsiteY6" fmla="*/ 1409700 h 4705350"/>
                <a:gd name="connsiteX7" fmla="*/ 1123950 w 2371725"/>
                <a:gd name="connsiteY7" fmla="*/ 0 h 4705350"/>
                <a:gd name="connsiteX8" fmla="*/ 647700 w 2371725"/>
                <a:gd name="connsiteY8" fmla="*/ 495300 h 4705350"/>
                <a:gd name="connsiteX0" fmla="*/ 647700 w 2371725"/>
                <a:gd name="connsiteY0" fmla="*/ 495300 h 4705350"/>
                <a:gd name="connsiteX1" fmla="*/ 1895475 w 2371725"/>
                <a:gd name="connsiteY1" fmla="*/ 2295525 h 4705350"/>
                <a:gd name="connsiteX2" fmla="*/ 1857375 w 2371725"/>
                <a:gd name="connsiteY2" fmla="*/ 3133725 h 4705350"/>
                <a:gd name="connsiteX3" fmla="*/ 0 w 2371725"/>
                <a:gd name="connsiteY3" fmla="*/ 4076700 h 4705350"/>
                <a:gd name="connsiteX4" fmla="*/ 514350 w 2371725"/>
                <a:gd name="connsiteY4" fmla="*/ 4705350 h 4705350"/>
                <a:gd name="connsiteX5" fmla="*/ 2295525 w 2371725"/>
                <a:gd name="connsiteY5" fmla="*/ 3676650 h 4705350"/>
                <a:gd name="connsiteX6" fmla="*/ 2371725 w 2371725"/>
                <a:gd name="connsiteY6" fmla="*/ 1409700 h 4705350"/>
                <a:gd name="connsiteX7" fmla="*/ 1123950 w 2371725"/>
                <a:gd name="connsiteY7" fmla="*/ 0 h 4705350"/>
                <a:gd name="connsiteX8" fmla="*/ 647700 w 2371725"/>
                <a:gd name="connsiteY8" fmla="*/ 495300 h 4705350"/>
                <a:gd name="connsiteX0" fmla="*/ 647700 w 2371725"/>
                <a:gd name="connsiteY0" fmla="*/ 495300 h 4705350"/>
                <a:gd name="connsiteX1" fmla="*/ 1895475 w 2371725"/>
                <a:gd name="connsiteY1" fmla="*/ 2295525 h 4705350"/>
                <a:gd name="connsiteX2" fmla="*/ 1857375 w 2371725"/>
                <a:gd name="connsiteY2" fmla="*/ 3133725 h 4705350"/>
                <a:gd name="connsiteX3" fmla="*/ 0 w 2371725"/>
                <a:gd name="connsiteY3" fmla="*/ 4076700 h 4705350"/>
                <a:gd name="connsiteX4" fmla="*/ 514350 w 2371725"/>
                <a:gd name="connsiteY4" fmla="*/ 4705350 h 4705350"/>
                <a:gd name="connsiteX5" fmla="*/ 2295525 w 2371725"/>
                <a:gd name="connsiteY5" fmla="*/ 3676650 h 4705350"/>
                <a:gd name="connsiteX6" fmla="*/ 2371725 w 2371725"/>
                <a:gd name="connsiteY6" fmla="*/ 1409700 h 4705350"/>
                <a:gd name="connsiteX7" fmla="*/ 1123950 w 2371725"/>
                <a:gd name="connsiteY7" fmla="*/ 0 h 4705350"/>
                <a:gd name="connsiteX8" fmla="*/ 647700 w 2371725"/>
                <a:gd name="connsiteY8" fmla="*/ 495300 h 4705350"/>
                <a:gd name="connsiteX0" fmla="*/ 647700 w 2371725"/>
                <a:gd name="connsiteY0" fmla="*/ 495300 h 4705350"/>
                <a:gd name="connsiteX1" fmla="*/ 1895475 w 2371725"/>
                <a:gd name="connsiteY1" fmla="*/ 2295525 h 4705350"/>
                <a:gd name="connsiteX2" fmla="*/ 1857375 w 2371725"/>
                <a:gd name="connsiteY2" fmla="*/ 3133725 h 4705350"/>
                <a:gd name="connsiteX3" fmla="*/ 0 w 2371725"/>
                <a:gd name="connsiteY3" fmla="*/ 4076700 h 4705350"/>
                <a:gd name="connsiteX4" fmla="*/ 514350 w 2371725"/>
                <a:gd name="connsiteY4" fmla="*/ 4705350 h 4705350"/>
                <a:gd name="connsiteX5" fmla="*/ 2295525 w 2371725"/>
                <a:gd name="connsiteY5" fmla="*/ 3676650 h 4705350"/>
                <a:gd name="connsiteX6" fmla="*/ 2371725 w 2371725"/>
                <a:gd name="connsiteY6" fmla="*/ 1409700 h 4705350"/>
                <a:gd name="connsiteX7" fmla="*/ 1123950 w 2371725"/>
                <a:gd name="connsiteY7" fmla="*/ 0 h 4705350"/>
                <a:gd name="connsiteX8" fmla="*/ 647700 w 2371725"/>
                <a:gd name="connsiteY8" fmla="*/ 495300 h 4705350"/>
                <a:gd name="connsiteX0" fmla="*/ 647700 w 2371725"/>
                <a:gd name="connsiteY0" fmla="*/ 495300 h 4705350"/>
                <a:gd name="connsiteX1" fmla="*/ 1895475 w 2371725"/>
                <a:gd name="connsiteY1" fmla="*/ 2295525 h 4705350"/>
                <a:gd name="connsiteX2" fmla="*/ 1857375 w 2371725"/>
                <a:gd name="connsiteY2" fmla="*/ 3133725 h 4705350"/>
                <a:gd name="connsiteX3" fmla="*/ 0 w 2371725"/>
                <a:gd name="connsiteY3" fmla="*/ 4076700 h 4705350"/>
                <a:gd name="connsiteX4" fmla="*/ 514350 w 2371725"/>
                <a:gd name="connsiteY4" fmla="*/ 4705350 h 4705350"/>
                <a:gd name="connsiteX5" fmla="*/ 2295525 w 2371725"/>
                <a:gd name="connsiteY5" fmla="*/ 3676650 h 4705350"/>
                <a:gd name="connsiteX6" fmla="*/ 2371725 w 2371725"/>
                <a:gd name="connsiteY6" fmla="*/ 1409700 h 4705350"/>
                <a:gd name="connsiteX7" fmla="*/ 1123950 w 2371725"/>
                <a:gd name="connsiteY7" fmla="*/ 0 h 4705350"/>
                <a:gd name="connsiteX8" fmla="*/ 647700 w 2371725"/>
                <a:gd name="connsiteY8" fmla="*/ 495300 h 4705350"/>
                <a:gd name="connsiteX0" fmla="*/ 647700 w 2455031"/>
                <a:gd name="connsiteY0" fmla="*/ 495300 h 4705350"/>
                <a:gd name="connsiteX1" fmla="*/ 1895475 w 2455031"/>
                <a:gd name="connsiteY1" fmla="*/ 2295525 h 4705350"/>
                <a:gd name="connsiteX2" fmla="*/ 1857375 w 2455031"/>
                <a:gd name="connsiteY2" fmla="*/ 3133725 h 4705350"/>
                <a:gd name="connsiteX3" fmla="*/ 0 w 2455031"/>
                <a:gd name="connsiteY3" fmla="*/ 4076700 h 4705350"/>
                <a:gd name="connsiteX4" fmla="*/ 514350 w 2455031"/>
                <a:gd name="connsiteY4" fmla="*/ 4705350 h 4705350"/>
                <a:gd name="connsiteX5" fmla="*/ 2295525 w 2455031"/>
                <a:gd name="connsiteY5" fmla="*/ 3676650 h 4705350"/>
                <a:gd name="connsiteX6" fmla="*/ 2371725 w 2455031"/>
                <a:gd name="connsiteY6" fmla="*/ 1409700 h 4705350"/>
                <a:gd name="connsiteX7" fmla="*/ 1123950 w 2455031"/>
                <a:gd name="connsiteY7" fmla="*/ 0 h 4705350"/>
                <a:gd name="connsiteX8" fmla="*/ 647700 w 2455031"/>
                <a:gd name="connsiteY8" fmla="*/ 495300 h 4705350"/>
                <a:gd name="connsiteX0" fmla="*/ 647700 w 2495624"/>
                <a:gd name="connsiteY0" fmla="*/ 495300 h 4705350"/>
                <a:gd name="connsiteX1" fmla="*/ 1895475 w 2495624"/>
                <a:gd name="connsiteY1" fmla="*/ 2295525 h 4705350"/>
                <a:gd name="connsiteX2" fmla="*/ 1857375 w 2495624"/>
                <a:gd name="connsiteY2" fmla="*/ 3133725 h 4705350"/>
                <a:gd name="connsiteX3" fmla="*/ 0 w 2495624"/>
                <a:gd name="connsiteY3" fmla="*/ 4076700 h 4705350"/>
                <a:gd name="connsiteX4" fmla="*/ 514350 w 2495624"/>
                <a:gd name="connsiteY4" fmla="*/ 4705350 h 4705350"/>
                <a:gd name="connsiteX5" fmla="*/ 2295525 w 2495624"/>
                <a:gd name="connsiteY5" fmla="*/ 3676650 h 4705350"/>
                <a:gd name="connsiteX6" fmla="*/ 2371725 w 2495624"/>
                <a:gd name="connsiteY6" fmla="*/ 1409700 h 4705350"/>
                <a:gd name="connsiteX7" fmla="*/ 1123950 w 2495624"/>
                <a:gd name="connsiteY7" fmla="*/ 0 h 4705350"/>
                <a:gd name="connsiteX8" fmla="*/ 647700 w 2495624"/>
                <a:gd name="connsiteY8" fmla="*/ 495300 h 4705350"/>
                <a:gd name="connsiteX0" fmla="*/ 647700 w 2495624"/>
                <a:gd name="connsiteY0" fmla="*/ 495300 h 4705350"/>
                <a:gd name="connsiteX1" fmla="*/ 1895475 w 2495624"/>
                <a:gd name="connsiteY1" fmla="*/ 2295525 h 4705350"/>
                <a:gd name="connsiteX2" fmla="*/ 1857375 w 2495624"/>
                <a:gd name="connsiteY2" fmla="*/ 3133725 h 4705350"/>
                <a:gd name="connsiteX3" fmla="*/ 0 w 2495624"/>
                <a:gd name="connsiteY3" fmla="*/ 4076700 h 4705350"/>
                <a:gd name="connsiteX4" fmla="*/ 514350 w 2495624"/>
                <a:gd name="connsiteY4" fmla="*/ 4705350 h 4705350"/>
                <a:gd name="connsiteX5" fmla="*/ 2295525 w 2495624"/>
                <a:gd name="connsiteY5" fmla="*/ 3676650 h 4705350"/>
                <a:gd name="connsiteX6" fmla="*/ 2371725 w 2495624"/>
                <a:gd name="connsiteY6" fmla="*/ 1409700 h 4705350"/>
                <a:gd name="connsiteX7" fmla="*/ 1123950 w 2495624"/>
                <a:gd name="connsiteY7" fmla="*/ 0 h 4705350"/>
                <a:gd name="connsiteX8" fmla="*/ 647700 w 2495624"/>
                <a:gd name="connsiteY8" fmla="*/ 495300 h 4705350"/>
                <a:gd name="connsiteX0" fmla="*/ 647700 w 2495624"/>
                <a:gd name="connsiteY0" fmla="*/ 495300 h 4705350"/>
                <a:gd name="connsiteX1" fmla="*/ 1895475 w 2495624"/>
                <a:gd name="connsiteY1" fmla="*/ 2295525 h 4705350"/>
                <a:gd name="connsiteX2" fmla="*/ 1857375 w 2495624"/>
                <a:gd name="connsiteY2" fmla="*/ 3133725 h 4705350"/>
                <a:gd name="connsiteX3" fmla="*/ 0 w 2495624"/>
                <a:gd name="connsiteY3" fmla="*/ 4076700 h 4705350"/>
                <a:gd name="connsiteX4" fmla="*/ 514350 w 2495624"/>
                <a:gd name="connsiteY4" fmla="*/ 4705350 h 4705350"/>
                <a:gd name="connsiteX5" fmla="*/ 2295525 w 2495624"/>
                <a:gd name="connsiteY5" fmla="*/ 3676650 h 4705350"/>
                <a:gd name="connsiteX6" fmla="*/ 2371725 w 2495624"/>
                <a:gd name="connsiteY6" fmla="*/ 1409700 h 4705350"/>
                <a:gd name="connsiteX7" fmla="*/ 1123950 w 2495624"/>
                <a:gd name="connsiteY7" fmla="*/ 0 h 4705350"/>
                <a:gd name="connsiteX8" fmla="*/ 647700 w 2495624"/>
                <a:gd name="connsiteY8" fmla="*/ 495300 h 4705350"/>
                <a:gd name="connsiteX0" fmla="*/ 647700 w 2495624"/>
                <a:gd name="connsiteY0" fmla="*/ 495300 h 4705350"/>
                <a:gd name="connsiteX1" fmla="*/ 1895475 w 2495624"/>
                <a:gd name="connsiteY1" fmla="*/ 2295525 h 4705350"/>
                <a:gd name="connsiteX2" fmla="*/ 1857375 w 2495624"/>
                <a:gd name="connsiteY2" fmla="*/ 3133725 h 4705350"/>
                <a:gd name="connsiteX3" fmla="*/ 0 w 2495624"/>
                <a:gd name="connsiteY3" fmla="*/ 4076700 h 4705350"/>
                <a:gd name="connsiteX4" fmla="*/ 129458 w 2495624"/>
                <a:gd name="connsiteY4" fmla="*/ 4602434 h 4705350"/>
                <a:gd name="connsiteX5" fmla="*/ 514350 w 2495624"/>
                <a:gd name="connsiteY5" fmla="*/ 4705350 h 4705350"/>
                <a:gd name="connsiteX6" fmla="*/ 2295525 w 2495624"/>
                <a:gd name="connsiteY6" fmla="*/ 3676650 h 4705350"/>
                <a:gd name="connsiteX7" fmla="*/ 2371725 w 2495624"/>
                <a:gd name="connsiteY7" fmla="*/ 1409700 h 4705350"/>
                <a:gd name="connsiteX8" fmla="*/ 1123950 w 2495624"/>
                <a:gd name="connsiteY8" fmla="*/ 0 h 4705350"/>
                <a:gd name="connsiteX9" fmla="*/ 647700 w 2495624"/>
                <a:gd name="connsiteY9" fmla="*/ 495300 h 4705350"/>
                <a:gd name="connsiteX0" fmla="*/ 647700 w 2495624"/>
                <a:gd name="connsiteY0" fmla="*/ 495300 h 4705350"/>
                <a:gd name="connsiteX1" fmla="*/ 1895475 w 2495624"/>
                <a:gd name="connsiteY1" fmla="*/ 2295525 h 4705350"/>
                <a:gd name="connsiteX2" fmla="*/ 1857375 w 2495624"/>
                <a:gd name="connsiteY2" fmla="*/ 3133725 h 4705350"/>
                <a:gd name="connsiteX3" fmla="*/ 0 w 2495624"/>
                <a:gd name="connsiteY3" fmla="*/ 4076700 h 4705350"/>
                <a:gd name="connsiteX4" fmla="*/ 129458 w 2495624"/>
                <a:gd name="connsiteY4" fmla="*/ 4602434 h 4705350"/>
                <a:gd name="connsiteX5" fmla="*/ 514350 w 2495624"/>
                <a:gd name="connsiteY5" fmla="*/ 4705350 h 4705350"/>
                <a:gd name="connsiteX6" fmla="*/ 2295525 w 2495624"/>
                <a:gd name="connsiteY6" fmla="*/ 3676650 h 4705350"/>
                <a:gd name="connsiteX7" fmla="*/ 2371725 w 2495624"/>
                <a:gd name="connsiteY7" fmla="*/ 1409700 h 4705350"/>
                <a:gd name="connsiteX8" fmla="*/ 1123950 w 2495624"/>
                <a:gd name="connsiteY8" fmla="*/ 0 h 4705350"/>
                <a:gd name="connsiteX9" fmla="*/ 647700 w 2495624"/>
                <a:gd name="connsiteY9" fmla="*/ 495300 h 4705350"/>
                <a:gd name="connsiteX0" fmla="*/ 647700 w 2495624"/>
                <a:gd name="connsiteY0" fmla="*/ 495300 h 4705350"/>
                <a:gd name="connsiteX1" fmla="*/ 1895475 w 2495624"/>
                <a:gd name="connsiteY1" fmla="*/ 2295525 h 4705350"/>
                <a:gd name="connsiteX2" fmla="*/ 1857375 w 2495624"/>
                <a:gd name="connsiteY2" fmla="*/ 3133725 h 4705350"/>
                <a:gd name="connsiteX3" fmla="*/ 0 w 2495624"/>
                <a:gd name="connsiteY3" fmla="*/ 4076700 h 4705350"/>
                <a:gd name="connsiteX4" fmla="*/ 129458 w 2495624"/>
                <a:gd name="connsiteY4" fmla="*/ 4602434 h 4705350"/>
                <a:gd name="connsiteX5" fmla="*/ 514350 w 2495624"/>
                <a:gd name="connsiteY5" fmla="*/ 4705350 h 4705350"/>
                <a:gd name="connsiteX6" fmla="*/ 2295525 w 2495624"/>
                <a:gd name="connsiteY6" fmla="*/ 3676650 h 4705350"/>
                <a:gd name="connsiteX7" fmla="*/ 2371725 w 2495624"/>
                <a:gd name="connsiteY7" fmla="*/ 1409700 h 4705350"/>
                <a:gd name="connsiteX8" fmla="*/ 1123950 w 2495624"/>
                <a:gd name="connsiteY8" fmla="*/ 0 h 4705350"/>
                <a:gd name="connsiteX9" fmla="*/ 647700 w 2495624"/>
                <a:gd name="connsiteY9" fmla="*/ 495300 h 4705350"/>
                <a:gd name="connsiteX0" fmla="*/ 716124 w 2564048"/>
                <a:gd name="connsiteY0" fmla="*/ 495300 h 4705350"/>
                <a:gd name="connsiteX1" fmla="*/ 1963899 w 2564048"/>
                <a:gd name="connsiteY1" fmla="*/ 2295525 h 4705350"/>
                <a:gd name="connsiteX2" fmla="*/ 1925799 w 2564048"/>
                <a:gd name="connsiteY2" fmla="*/ 3133725 h 4705350"/>
                <a:gd name="connsiteX3" fmla="*/ 68424 w 2564048"/>
                <a:gd name="connsiteY3" fmla="*/ 4076700 h 4705350"/>
                <a:gd name="connsiteX4" fmla="*/ 197882 w 2564048"/>
                <a:gd name="connsiteY4" fmla="*/ 4602434 h 4705350"/>
                <a:gd name="connsiteX5" fmla="*/ 582774 w 2564048"/>
                <a:gd name="connsiteY5" fmla="*/ 4705350 h 4705350"/>
                <a:gd name="connsiteX6" fmla="*/ 2363949 w 2564048"/>
                <a:gd name="connsiteY6" fmla="*/ 3676650 h 4705350"/>
                <a:gd name="connsiteX7" fmla="*/ 2440149 w 2564048"/>
                <a:gd name="connsiteY7" fmla="*/ 1409700 h 4705350"/>
                <a:gd name="connsiteX8" fmla="*/ 1192374 w 2564048"/>
                <a:gd name="connsiteY8" fmla="*/ 0 h 4705350"/>
                <a:gd name="connsiteX9" fmla="*/ 716124 w 2564048"/>
                <a:gd name="connsiteY9" fmla="*/ 495300 h 4705350"/>
                <a:gd name="connsiteX0" fmla="*/ 763847 w 2611771"/>
                <a:gd name="connsiteY0" fmla="*/ 495300 h 4731733"/>
                <a:gd name="connsiteX1" fmla="*/ 2011622 w 2611771"/>
                <a:gd name="connsiteY1" fmla="*/ 2295525 h 4731733"/>
                <a:gd name="connsiteX2" fmla="*/ 1973522 w 2611771"/>
                <a:gd name="connsiteY2" fmla="*/ 3133725 h 4731733"/>
                <a:gd name="connsiteX3" fmla="*/ 116147 w 2611771"/>
                <a:gd name="connsiteY3" fmla="*/ 4076700 h 4731733"/>
                <a:gd name="connsiteX4" fmla="*/ 134709 w 2611771"/>
                <a:gd name="connsiteY4" fmla="*/ 4657882 h 4731733"/>
                <a:gd name="connsiteX5" fmla="*/ 630497 w 2611771"/>
                <a:gd name="connsiteY5" fmla="*/ 4705350 h 4731733"/>
                <a:gd name="connsiteX6" fmla="*/ 2411672 w 2611771"/>
                <a:gd name="connsiteY6" fmla="*/ 3676650 h 4731733"/>
                <a:gd name="connsiteX7" fmla="*/ 2487872 w 2611771"/>
                <a:gd name="connsiteY7" fmla="*/ 1409700 h 4731733"/>
                <a:gd name="connsiteX8" fmla="*/ 1240097 w 2611771"/>
                <a:gd name="connsiteY8" fmla="*/ 0 h 4731733"/>
                <a:gd name="connsiteX9" fmla="*/ 763847 w 2611771"/>
                <a:gd name="connsiteY9" fmla="*/ 495300 h 4731733"/>
                <a:gd name="connsiteX0" fmla="*/ 763847 w 2611771"/>
                <a:gd name="connsiteY0" fmla="*/ 495300 h 4731733"/>
                <a:gd name="connsiteX1" fmla="*/ 2011622 w 2611771"/>
                <a:gd name="connsiteY1" fmla="*/ 2295525 h 4731733"/>
                <a:gd name="connsiteX2" fmla="*/ 1973522 w 2611771"/>
                <a:gd name="connsiteY2" fmla="*/ 3133725 h 4731733"/>
                <a:gd name="connsiteX3" fmla="*/ 116147 w 2611771"/>
                <a:gd name="connsiteY3" fmla="*/ 4076700 h 4731733"/>
                <a:gd name="connsiteX4" fmla="*/ 134709 w 2611771"/>
                <a:gd name="connsiteY4" fmla="*/ 4657882 h 4731733"/>
                <a:gd name="connsiteX5" fmla="*/ 630497 w 2611771"/>
                <a:gd name="connsiteY5" fmla="*/ 4705350 h 4731733"/>
                <a:gd name="connsiteX6" fmla="*/ 2411672 w 2611771"/>
                <a:gd name="connsiteY6" fmla="*/ 3676650 h 4731733"/>
                <a:gd name="connsiteX7" fmla="*/ 2487872 w 2611771"/>
                <a:gd name="connsiteY7" fmla="*/ 1409700 h 4731733"/>
                <a:gd name="connsiteX8" fmla="*/ 1240097 w 2611771"/>
                <a:gd name="connsiteY8" fmla="*/ 0 h 4731733"/>
                <a:gd name="connsiteX9" fmla="*/ 763847 w 2611771"/>
                <a:gd name="connsiteY9" fmla="*/ 495300 h 4731733"/>
                <a:gd name="connsiteX0" fmla="*/ 763847 w 2611771"/>
                <a:gd name="connsiteY0" fmla="*/ 495300 h 4731733"/>
                <a:gd name="connsiteX1" fmla="*/ 2011622 w 2611771"/>
                <a:gd name="connsiteY1" fmla="*/ 2295525 h 4731733"/>
                <a:gd name="connsiteX2" fmla="*/ 1973522 w 2611771"/>
                <a:gd name="connsiteY2" fmla="*/ 3133725 h 4731733"/>
                <a:gd name="connsiteX3" fmla="*/ 116147 w 2611771"/>
                <a:gd name="connsiteY3" fmla="*/ 4076700 h 4731733"/>
                <a:gd name="connsiteX4" fmla="*/ 134709 w 2611771"/>
                <a:gd name="connsiteY4" fmla="*/ 4657882 h 4731733"/>
                <a:gd name="connsiteX5" fmla="*/ 630497 w 2611771"/>
                <a:gd name="connsiteY5" fmla="*/ 4705350 h 4731733"/>
                <a:gd name="connsiteX6" fmla="*/ 2411672 w 2611771"/>
                <a:gd name="connsiteY6" fmla="*/ 3676650 h 4731733"/>
                <a:gd name="connsiteX7" fmla="*/ 2487872 w 2611771"/>
                <a:gd name="connsiteY7" fmla="*/ 1409700 h 4731733"/>
                <a:gd name="connsiteX8" fmla="*/ 1240097 w 2611771"/>
                <a:gd name="connsiteY8" fmla="*/ 0 h 4731733"/>
                <a:gd name="connsiteX9" fmla="*/ 763847 w 2611771"/>
                <a:gd name="connsiteY9" fmla="*/ 495300 h 4731733"/>
                <a:gd name="connsiteX0" fmla="*/ 763847 w 2611771"/>
                <a:gd name="connsiteY0" fmla="*/ 495300 h 4731733"/>
                <a:gd name="connsiteX1" fmla="*/ 2011622 w 2611771"/>
                <a:gd name="connsiteY1" fmla="*/ 2295525 h 4731733"/>
                <a:gd name="connsiteX2" fmla="*/ 1973522 w 2611771"/>
                <a:gd name="connsiteY2" fmla="*/ 3133725 h 4731733"/>
                <a:gd name="connsiteX3" fmla="*/ 116147 w 2611771"/>
                <a:gd name="connsiteY3" fmla="*/ 4076700 h 4731733"/>
                <a:gd name="connsiteX4" fmla="*/ 134709 w 2611771"/>
                <a:gd name="connsiteY4" fmla="*/ 4657882 h 4731733"/>
                <a:gd name="connsiteX5" fmla="*/ 630497 w 2611771"/>
                <a:gd name="connsiteY5" fmla="*/ 4705350 h 4731733"/>
                <a:gd name="connsiteX6" fmla="*/ 2411672 w 2611771"/>
                <a:gd name="connsiteY6" fmla="*/ 3676650 h 4731733"/>
                <a:gd name="connsiteX7" fmla="*/ 2487872 w 2611771"/>
                <a:gd name="connsiteY7" fmla="*/ 1409700 h 4731733"/>
                <a:gd name="connsiteX8" fmla="*/ 1240097 w 2611771"/>
                <a:gd name="connsiteY8" fmla="*/ 0 h 4731733"/>
                <a:gd name="connsiteX9" fmla="*/ 763847 w 2611771"/>
                <a:gd name="connsiteY9" fmla="*/ 495300 h 4731733"/>
                <a:gd name="connsiteX0" fmla="*/ 763847 w 2611771"/>
                <a:gd name="connsiteY0" fmla="*/ 495300 h 4731733"/>
                <a:gd name="connsiteX1" fmla="*/ 2011622 w 2611771"/>
                <a:gd name="connsiteY1" fmla="*/ 2295525 h 4731733"/>
                <a:gd name="connsiteX2" fmla="*/ 1973522 w 2611771"/>
                <a:gd name="connsiteY2" fmla="*/ 3133725 h 4731733"/>
                <a:gd name="connsiteX3" fmla="*/ 116147 w 2611771"/>
                <a:gd name="connsiteY3" fmla="*/ 4076700 h 4731733"/>
                <a:gd name="connsiteX4" fmla="*/ 134709 w 2611771"/>
                <a:gd name="connsiteY4" fmla="*/ 4657882 h 4731733"/>
                <a:gd name="connsiteX5" fmla="*/ 630497 w 2611771"/>
                <a:gd name="connsiteY5" fmla="*/ 4705350 h 4731733"/>
                <a:gd name="connsiteX6" fmla="*/ 2411672 w 2611771"/>
                <a:gd name="connsiteY6" fmla="*/ 3676650 h 4731733"/>
                <a:gd name="connsiteX7" fmla="*/ 2487872 w 2611771"/>
                <a:gd name="connsiteY7" fmla="*/ 1409700 h 4731733"/>
                <a:gd name="connsiteX8" fmla="*/ 1240097 w 2611771"/>
                <a:gd name="connsiteY8" fmla="*/ 0 h 4731733"/>
                <a:gd name="connsiteX9" fmla="*/ 763847 w 2611771"/>
                <a:gd name="connsiteY9" fmla="*/ 495300 h 47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1771" h="4731733">
                  <a:moveTo>
                    <a:pt x="763847" y="495300"/>
                  </a:moveTo>
                  <a:cubicBezTo>
                    <a:pt x="1124324" y="1178547"/>
                    <a:pt x="1799006" y="1538347"/>
                    <a:pt x="2011622" y="2295525"/>
                  </a:cubicBezTo>
                  <a:cubicBezTo>
                    <a:pt x="2183749" y="2870648"/>
                    <a:pt x="2355875" y="2678740"/>
                    <a:pt x="1973522" y="3133725"/>
                  </a:cubicBezTo>
                  <a:cubicBezTo>
                    <a:pt x="1391362" y="3706807"/>
                    <a:pt x="735272" y="3762375"/>
                    <a:pt x="116147" y="4076700"/>
                  </a:cubicBezTo>
                  <a:cubicBezTo>
                    <a:pt x="-7043" y="4390565"/>
                    <a:pt x="-74788" y="4408707"/>
                    <a:pt x="134709" y="4657882"/>
                  </a:cubicBezTo>
                  <a:cubicBezTo>
                    <a:pt x="299971" y="4812324"/>
                    <a:pt x="502200" y="4671045"/>
                    <a:pt x="630497" y="4705350"/>
                  </a:cubicBezTo>
                  <a:cubicBezTo>
                    <a:pt x="1316635" y="4399415"/>
                    <a:pt x="2002773" y="4204376"/>
                    <a:pt x="2411672" y="3676650"/>
                  </a:cubicBezTo>
                  <a:cubicBezTo>
                    <a:pt x="2612657" y="2911759"/>
                    <a:pt x="2702746" y="2156109"/>
                    <a:pt x="2487872" y="1409700"/>
                  </a:cubicBezTo>
                  <a:cubicBezTo>
                    <a:pt x="2099671" y="764215"/>
                    <a:pt x="1970227" y="81765"/>
                    <a:pt x="1240097" y="0"/>
                  </a:cubicBezTo>
                  <a:cubicBezTo>
                    <a:pt x="739418" y="35721"/>
                    <a:pt x="663840" y="265511"/>
                    <a:pt x="763847" y="49530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85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96"/>
                <p:cNvSpPr txBox="1">
                  <a:spLocks noChangeArrowheads="1"/>
                </p:cNvSpPr>
                <p:nvPr/>
              </p:nvSpPr>
              <p:spPr bwMode="auto">
                <a:xfrm>
                  <a:off x="4783729" y="1342821"/>
                  <a:ext cx="1186054" cy="5149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i="1" dirty="0" smtClean="0">
                            <a:latin typeface="Cambria Math"/>
                          </a:rPr>
                          <m:t>𝐿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(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2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74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83729" y="1342821"/>
                  <a:ext cx="1186054" cy="51493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97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6" name="Oval 5"/>
          <p:cNvSpPr>
            <a:spLocks noChangeArrowheads="1"/>
          </p:cNvSpPr>
          <p:nvPr/>
        </p:nvSpPr>
        <p:spPr bwMode="auto">
          <a:xfrm>
            <a:off x="3289377" y="4622934"/>
            <a:ext cx="264677" cy="28997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" name="Oval 5"/>
          <p:cNvSpPr>
            <a:spLocks noChangeArrowheads="1"/>
          </p:cNvSpPr>
          <p:nvPr/>
        </p:nvSpPr>
        <p:spPr bwMode="auto">
          <a:xfrm>
            <a:off x="1416275" y="5900199"/>
            <a:ext cx="264677" cy="28997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" name="Oval 5"/>
          <p:cNvSpPr>
            <a:spLocks noChangeArrowheads="1"/>
          </p:cNvSpPr>
          <p:nvPr/>
        </p:nvSpPr>
        <p:spPr bwMode="auto">
          <a:xfrm>
            <a:off x="1499071" y="3019794"/>
            <a:ext cx="264678" cy="28997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9" name="Oval 5"/>
          <p:cNvSpPr>
            <a:spLocks noChangeArrowheads="1"/>
          </p:cNvSpPr>
          <p:nvPr/>
        </p:nvSpPr>
        <p:spPr bwMode="auto">
          <a:xfrm>
            <a:off x="4076623" y="3743348"/>
            <a:ext cx="264677" cy="28997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" name="Oval 5"/>
          <p:cNvSpPr>
            <a:spLocks noChangeArrowheads="1"/>
          </p:cNvSpPr>
          <p:nvPr/>
        </p:nvSpPr>
        <p:spPr bwMode="auto">
          <a:xfrm>
            <a:off x="3408821" y="2731201"/>
            <a:ext cx="266035" cy="28859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" name="Oval 5"/>
          <p:cNvSpPr>
            <a:spLocks noChangeArrowheads="1"/>
          </p:cNvSpPr>
          <p:nvPr/>
        </p:nvSpPr>
        <p:spPr bwMode="auto">
          <a:xfrm>
            <a:off x="4977883" y="5063418"/>
            <a:ext cx="264677" cy="28859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" name="Oval 5"/>
          <p:cNvSpPr>
            <a:spLocks noChangeArrowheads="1"/>
          </p:cNvSpPr>
          <p:nvPr/>
        </p:nvSpPr>
        <p:spPr bwMode="auto">
          <a:xfrm>
            <a:off x="3148216" y="5766258"/>
            <a:ext cx="264677" cy="28859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5" name="Oval 5"/>
          <p:cNvSpPr>
            <a:spLocks noChangeArrowheads="1"/>
          </p:cNvSpPr>
          <p:nvPr/>
        </p:nvSpPr>
        <p:spPr bwMode="auto">
          <a:xfrm>
            <a:off x="4451243" y="6190173"/>
            <a:ext cx="266035" cy="28859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5" name="Oval 5"/>
          <p:cNvSpPr>
            <a:spLocks noChangeArrowheads="1"/>
          </p:cNvSpPr>
          <p:nvPr/>
        </p:nvSpPr>
        <p:spPr bwMode="auto">
          <a:xfrm>
            <a:off x="2022997" y="4479328"/>
            <a:ext cx="266035" cy="28859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06" name="Straight Arrow Connector 105"/>
          <p:cNvCxnSpPr>
            <a:stCxn id="85" idx="6"/>
            <a:endCxn id="86" idx="2"/>
          </p:cNvCxnSpPr>
          <p:nvPr/>
        </p:nvCxnSpPr>
        <p:spPr bwMode="auto">
          <a:xfrm>
            <a:off x="2289032" y="4623625"/>
            <a:ext cx="1000345" cy="14429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lg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/>
          <p:cNvCxnSpPr>
            <a:stCxn id="89" idx="2"/>
            <a:endCxn id="85" idx="7"/>
          </p:cNvCxnSpPr>
          <p:nvPr/>
        </p:nvCxnSpPr>
        <p:spPr bwMode="auto">
          <a:xfrm flipH="1">
            <a:off x="2250072" y="3888335"/>
            <a:ext cx="1826551" cy="6332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/>
          <p:cNvCxnSpPr>
            <a:stCxn id="85" idx="0"/>
            <a:endCxn id="88" idx="4"/>
          </p:cNvCxnSpPr>
          <p:nvPr/>
        </p:nvCxnSpPr>
        <p:spPr bwMode="auto">
          <a:xfrm flipH="1" flipV="1">
            <a:off x="1631410" y="3309768"/>
            <a:ext cx="524605" cy="11695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lg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Arrow Connector 111"/>
          <p:cNvCxnSpPr>
            <a:stCxn id="88" idx="6"/>
            <a:endCxn id="90" idx="2"/>
          </p:cNvCxnSpPr>
          <p:nvPr/>
        </p:nvCxnSpPr>
        <p:spPr bwMode="auto">
          <a:xfrm flipV="1">
            <a:off x="1763749" y="2875498"/>
            <a:ext cx="1645072" cy="28928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Arrow Connector 113"/>
          <p:cNvCxnSpPr>
            <a:stCxn id="90" idx="5"/>
            <a:endCxn id="89" idx="1"/>
          </p:cNvCxnSpPr>
          <p:nvPr/>
        </p:nvCxnSpPr>
        <p:spPr bwMode="auto">
          <a:xfrm>
            <a:off x="3635896" y="2977531"/>
            <a:ext cx="479488" cy="80828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lg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Arrow Connector 115"/>
          <p:cNvCxnSpPr>
            <a:stCxn id="86" idx="7"/>
            <a:endCxn id="89" idx="3"/>
          </p:cNvCxnSpPr>
          <p:nvPr/>
        </p:nvCxnSpPr>
        <p:spPr bwMode="auto">
          <a:xfrm flipV="1">
            <a:off x="3515293" y="3990856"/>
            <a:ext cx="600091" cy="67454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lg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Arrow Connector 118"/>
          <p:cNvCxnSpPr>
            <a:stCxn id="86" idx="4"/>
            <a:endCxn id="94" idx="0"/>
          </p:cNvCxnSpPr>
          <p:nvPr/>
        </p:nvCxnSpPr>
        <p:spPr bwMode="auto">
          <a:xfrm flipH="1">
            <a:off x="3280555" y="4912908"/>
            <a:ext cx="141161" cy="85335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lg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Arrow Connector 120"/>
          <p:cNvCxnSpPr>
            <a:stCxn id="85" idx="4"/>
            <a:endCxn id="87" idx="0"/>
          </p:cNvCxnSpPr>
          <p:nvPr/>
        </p:nvCxnSpPr>
        <p:spPr bwMode="auto">
          <a:xfrm flipH="1">
            <a:off x="1548614" y="4767921"/>
            <a:ext cx="607401" cy="113227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lg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Arrow Connector 122"/>
          <p:cNvCxnSpPr>
            <a:stCxn id="87" idx="6"/>
            <a:endCxn id="94" idx="2"/>
          </p:cNvCxnSpPr>
          <p:nvPr/>
        </p:nvCxnSpPr>
        <p:spPr bwMode="auto">
          <a:xfrm flipV="1">
            <a:off x="1680952" y="5910555"/>
            <a:ext cx="1467264" cy="1346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lg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Arrow Connector 124"/>
          <p:cNvCxnSpPr>
            <a:stCxn id="89" idx="5"/>
            <a:endCxn id="93" idx="1"/>
          </p:cNvCxnSpPr>
          <p:nvPr/>
        </p:nvCxnSpPr>
        <p:spPr bwMode="auto">
          <a:xfrm>
            <a:off x="4302539" y="3990856"/>
            <a:ext cx="714105" cy="111482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lg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Arrow Connector 126"/>
          <p:cNvCxnSpPr>
            <a:stCxn id="94" idx="6"/>
            <a:endCxn id="95" idx="1"/>
          </p:cNvCxnSpPr>
          <p:nvPr/>
        </p:nvCxnSpPr>
        <p:spPr bwMode="auto">
          <a:xfrm>
            <a:off x="3412893" y="5910555"/>
            <a:ext cx="1077310" cy="32188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lg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" name="Straight Arrow Connector 8192"/>
          <p:cNvCxnSpPr>
            <a:stCxn id="95" idx="0"/>
            <a:endCxn id="93" idx="3"/>
          </p:cNvCxnSpPr>
          <p:nvPr/>
        </p:nvCxnSpPr>
        <p:spPr bwMode="auto">
          <a:xfrm flipV="1">
            <a:off x="4584261" y="5309747"/>
            <a:ext cx="432383" cy="88042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lg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2" name="Group 131"/>
          <p:cNvGrpSpPr>
            <a:grpSpLocks/>
          </p:cNvGrpSpPr>
          <p:nvPr/>
        </p:nvGrpSpPr>
        <p:grpSpPr bwMode="auto">
          <a:xfrm>
            <a:off x="522770" y="2130548"/>
            <a:ext cx="5832015" cy="4692035"/>
            <a:chOff x="16011865" y="622873"/>
            <a:chExt cx="6415452" cy="5162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21412407" y="837079"/>
                  <a:ext cx="1014910" cy="507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i="1" dirty="0" smtClean="0">
                            <a:latin typeface="Cambria Math"/>
                          </a:rPr>
                          <m:t>𝑁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(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2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3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412407" y="837079"/>
                  <a:ext cx="1014910" cy="50793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1325" b="-197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Freeform 6"/>
            <p:cNvSpPr>
              <a:spLocks/>
            </p:cNvSpPr>
            <p:nvPr/>
          </p:nvSpPr>
          <p:spPr bwMode="auto">
            <a:xfrm>
              <a:off x="16011865" y="622873"/>
              <a:ext cx="5981778" cy="5162254"/>
            </a:xfrm>
            <a:custGeom>
              <a:avLst/>
              <a:gdLst>
                <a:gd name="T0" fmla="*/ 1221951 w 5981776"/>
                <a:gd name="T1" fmla="*/ 412242 h 5162254"/>
                <a:gd name="T2" fmla="*/ 98001 w 5981776"/>
                <a:gd name="T3" fmla="*/ 1526667 h 5162254"/>
                <a:gd name="T4" fmla="*/ 2317326 w 5981776"/>
                <a:gd name="T5" fmla="*/ 2383917 h 5162254"/>
                <a:gd name="T6" fmla="*/ 2145876 w 5981776"/>
                <a:gd name="T7" fmla="*/ 3507867 h 5162254"/>
                <a:gd name="T8" fmla="*/ 202776 w 5981776"/>
                <a:gd name="T9" fmla="*/ 4012692 h 5162254"/>
                <a:gd name="T10" fmla="*/ 1060026 w 5981776"/>
                <a:gd name="T11" fmla="*/ 5155692 h 5162254"/>
                <a:gd name="T12" fmla="*/ 3146001 w 5981776"/>
                <a:gd name="T13" fmla="*/ 4060317 h 5162254"/>
                <a:gd name="T14" fmla="*/ 4822401 w 5981776"/>
                <a:gd name="T15" fmla="*/ 5117592 h 5162254"/>
                <a:gd name="T16" fmla="*/ 5336751 w 5981776"/>
                <a:gd name="T17" fmla="*/ 574167 h 5162254"/>
                <a:gd name="T18" fmla="*/ 1221951 w 5981776"/>
                <a:gd name="T19" fmla="*/ 412242 h 5162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connsiteX0" fmla="*/ 1221951 w 5981776"/>
                <a:gd name="connsiteY0" fmla="*/ 412242 h 5162254"/>
                <a:gd name="connsiteX1" fmla="*/ 98001 w 5981776"/>
                <a:gd name="connsiteY1" fmla="*/ 1526667 h 5162254"/>
                <a:gd name="connsiteX2" fmla="*/ 2317326 w 5981776"/>
                <a:gd name="connsiteY2" fmla="*/ 2383917 h 5162254"/>
                <a:gd name="connsiteX3" fmla="*/ 2145876 w 5981776"/>
                <a:gd name="connsiteY3" fmla="*/ 3507867 h 5162254"/>
                <a:gd name="connsiteX4" fmla="*/ 202776 w 5981776"/>
                <a:gd name="connsiteY4" fmla="*/ 4012692 h 5162254"/>
                <a:gd name="connsiteX5" fmla="*/ 1060026 w 5981776"/>
                <a:gd name="connsiteY5" fmla="*/ 5155692 h 5162254"/>
                <a:gd name="connsiteX6" fmla="*/ 3245102 w 5981776"/>
                <a:gd name="connsiteY6" fmla="*/ 3412421 h 5162254"/>
                <a:gd name="connsiteX7" fmla="*/ 4822401 w 5981776"/>
                <a:gd name="connsiteY7" fmla="*/ 5117592 h 5162254"/>
                <a:gd name="connsiteX8" fmla="*/ 5336751 w 5981776"/>
                <a:gd name="connsiteY8" fmla="*/ 574167 h 5162254"/>
                <a:gd name="connsiteX9" fmla="*/ 1221951 w 5981776"/>
                <a:gd name="connsiteY9" fmla="*/ 412242 h 5162254"/>
                <a:gd name="connsiteX0" fmla="*/ 1221951 w 5981776"/>
                <a:gd name="connsiteY0" fmla="*/ 412242 h 5162254"/>
                <a:gd name="connsiteX1" fmla="*/ 98001 w 5981776"/>
                <a:gd name="connsiteY1" fmla="*/ 1526667 h 5162254"/>
                <a:gd name="connsiteX2" fmla="*/ 2317326 w 5981776"/>
                <a:gd name="connsiteY2" fmla="*/ 2383917 h 5162254"/>
                <a:gd name="connsiteX3" fmla="*/ 2145876 w 5981776"/>
                <a:gd name="connsiteY3" fmla="*/ 3507867 h 5162254"/>
                <a:gd name="connsiteX4" fmla="*/ 202776 w 5981776"/>
                <a:gd name="connsiteY4" fmla="*/ 4012692 h 5162254"/>
                <a:gd name="connsiteX5" fmla="*/ 1060026 w 5981776"/>
                <a:gd name="connsiteY5" fmla="*/ 5155692 h 5162254"/>
                <a:gd name="connsiteX6" fmla="*/ 3374685 w 5981776"/>
                <a:gd name="connsiteY6" fmla="*/ 3556997 h 5162254"/>
                <a:gd name="connsiteX7" fmla="*/ 4822401 w 5981776"/>
                <a:gd name="connsiteY7" fmla="*/ 5117592 h 5162254"/>
                <a:gd name="connsiteX8" fmla="*/ 5336751 w 5981776"/>
                <a:gd name="connsiteY8" fmla="*/ 574167 h 5162254"/>
                <a:gd name="connsiteX9" fmla="*/ 1221951 w 5981776"/>
                <a:gd name="connsiteY9" fmla="*/ 412242 h 5162254"/>
                <a:gd name="connsiteX0" fmla="*/ 1221951 w 5981776"/>
                <a:gd name="connsiteY0" fmla="*/ 412242 h 5181599"/>
                <a:gd name="connsiteX1" fmla="*/ 98001 w 5981776"/>
                <a:gd name="connsiteY1" fmla="*/ 1526667 h 5181599"/>
                <a:gd name="connsiteX2" fmla="*/ 2317326 w 5981776"/>
                <a:gd name="connsiteY2" fmla="*/ 2383917 h 5181599"/>
                <a:gd name="connsiteX3" fmla="*/ 2145876 w 5981776"/>
                <a:gd name="connsiteY3" fmla="*/ 3507867 h 5181599"/>
                <a:gd name="connsiteX4" fmla="*/ 202776 w 5981776"/>
                <a:gd name="connsiteY4" fmla="*/ 4012692 h 5181599"/>
                <a:gd name="connsiteX5" fmla="*/ 1060026 w 5981776"/>
                <a:gd name="connsiteY5" fmla="*/ 5155692 h 5181599"/>
                <a:gd name="connsiteX6" fmla="*/ 3374685 w 5981776"/>
                <a:gd name="connsiteY6" fmla="*/ 3556997 h 5181599"/>
                <a:gd name="connsiteX7" fmla="*/ 4822401 w 5981776"/>
                <a:gd name="connsiteY7" fmla="*/ 5117592 h 5181599"/>
                <a:gd name="connsiteX8" fmla="*/ 5336751 w 5981776"/>
                <a:gd name="connsiteY8" fmla="*/ 574167 h 5181599"/>
                <a:gd name="connsiteX9" fmla="*/ 1221951 w 5981776"/>
                <a:gd name="connsiteY9" fmla="*/ 412242 h 5181599"/>
                <a:gd name="connsiteX0" fmla="*/ 1221951 w 5981776"/>
                <a:gd name="connsiteY0" fmla="*/ 412242 h 5162254"/>
                <a:gd name="connsiteX1" fmla="*/ 98001 w 5981776"/>
                <a:gd name="connsiteY1" fmla="*/ 1526667 h 5162254"/>
                <a:gd name="connsiteX2" fmla="*/ 2317326 w 5981776"/>
                <a:gd name="connsiteY2" fmla="*/ 2383917 h 5162254"/>
                <a:gd name="connsiteX3" fmla="*/ 2145876 w 5981776"/>
                <a:gd name="connsiteY3" fmla="*/ 3507867 h 5162254"/>
                <a:gd name="connsiteX4" fmla="*/ 202776 w 5981776"/>
                <a:gd name="connsiteY4" fmla="*/ 4012692 h 5162254"/>
                <a:gd name="connsiteX5" fmla="*/ 1060026 w 5981776"/>
                <a:gd name="connsiteY5" fmla="*/ 5155692 h 5162254"/>
                <a:gd name="connsiteX6" fmla="*/ 3374685 w 5981776"/>
                <a:gd name="connsiteY6" fmla="*/ 3556997 h 5162254"/>
                <a:gd name="connsiteX7" fmla="*/ 4822401 w 5981776"/>
                <a:gd name="connsiteY7" fmla="*/ 5117592 h 5162254"/>
                <a:gd name="connsiteX8" fmla="*/ 5336751 w 5981776"/>
                <a:gd name="connsiteY8" fmla="*/ 574167 h 5162254"/>
                <a:gd name="connsiteX9" fmla="*/ 1221951 w 5981776"/>
                <a:gd name="connsiteY9" fmla="*/ 412242 h 5162254"/>
                <a:gd name="connsiteX0" fmla="*/ 1221951 w 5981776"/>
                <a:gd name="connsiteY0" fmla="*/ 412242 h 5162254"/>
                <a:gd name="connsiteX1" fmla="*/ 98001 w 5981776"/>
                <a:gd name="connsiteY1" fmla="*/ 1526667 h 5162254"/>
                <a:gd name="connsiteX2" fmla="*/ 2317326 w 5981776"/>
                <a:gd name="connsiteY2" fmla="*/ 2383917 h 5162254"/>
                <a:gd name="connsiteX3" fmla="*/ 2145876 w 5981776"/>
                <a:gd name="connsiteY3" fmla="*/ 3507867 h 5162254"/>
                <a:gd name="connsiteX4" fmla="*/ 202776 w 5981776"/>
                <a:gd name="connsiteY4" fmla="*/ 4012692 h 5162254"/>
                <a:gd name="connsiteX5" fmla="*/ 1060026 w 5981776"/>
                <a:gd name="connsiteY5" fmla="*/ 5155692 h 5162254"/>
                <a:gd name="connsiteX6" fmla="*/ 3252806 w 5981776"/>
                <a:gd name="connsiteY6" fmla="*/ 3701565 h 5162254"/>
                <a:gd name="connsiteX7" fmla="*/ 4822401 w 5981776"/>
                <a:gd name="connsiteY7" fmla="*/ 5117592 h 5162254"/>
                <a:gd name="connsiteX8" fmla="*/ 5336751 w 5981776"/>
                <a:gd name="connsiteY8" fmla="*/ 574167 h 5162254"/>
                <a:gd name="connsiteX9" fmla="*/ 1221951 w 5981776"/>
                <a:gd name="connsiteY9" fmla="*/ 412242 h 5162254"/>
                <a:gd name="connsiteX0" fmla="*/ 1221951 w 5981776"/>
                <a:gd name="connsiteY0" fmla="*/ 412242 h 5162254"/>
                <a:gd name="connsiteX1" fmla="*/ 98001 w 5981776"/>
                <a:gd name="connsiteY1" fmla="*/ 1526667 h 5162254"/>
                <a:gd name="connsiteX2" fmla="*/ 2317326 w 5981776"/>
                <a:gd name="connsiteY2" fmla="*/ 2383917 h 5162254"/>
                <a:gd name="connsiteX3" fmla="*/ 2145876 w 5981776"/>
                <a:gd name="connsiteY3" fmla="*/ 3507867 h 5162254"/>
                <a:gd name="connsiteX4" fmla="*/ 202776 w 5981776"/>
                <a:gd name="connsiteY4" fmla="*/ 4012692 h 5162254"/>
                <a:gd name="connsiteX5" fmla="*/ 1060026 w 5981776"/>
                <a:gd name="connsiteY5" fmla="*/ 5155692 h 5162254"/>
                <a:gd name="connsiteX6" fmla="*/ 3290948 w 5981776"/>
                <a:gd name="connsiteY6" fmla="*/ 3785168 h 5162254"/>
                <a:gd name="connsiteX7" fmla="*/ 4822401 w 5981776"/>
                <a:gd name="connsiteY7" fmla="*/ 5117592 h 5162254"/>
                <a:gd name="connsiteX8" fmla="*/ 5336751 w 5981776"/>
                <a:gd name="connsiteY8" fmla="*/ 574167 h 5162254"/>
                <a:gd name="connsiteX9" fmla="*/ 1221951 w 5981776"/>
                <a:gd name="connsiteY9" fmla="*/ 412242 h 5162254"/>
                <a:gd name="connsiteX0" fmla="*/ 1221951 w 5981776"/>
                <a:gd name="connsiteY0" fmla="*/ 412242 h 5162254"/>
                <a:gd name="connsiteX1" fmla="*/ 98001 w 5981776"/>
                <a:gd name="connsiteY1" fmla="*/ 1526667 h 5162254"/>
                <a:gd name="connsiteX2" fmla="*/ 2317326 w 5981776"/>
                <a:gd name="connsiteY2" fmla="*/ 2383917 h 5162254"/>
                <a:gd name="connsiteX3" fmla="*/ 2145876 w 5981776"/>
                <a:gd name="connsiteY3" fmla="*/ 3507867 h 5162254"/>
                <a:gd name="connsiteX4" fmla="*/ 202776 w 5981776"/>
                <a:gd name="connsiteY4" fmla="*/ 4012692 h 5162254"/>
                <a:gd name="connsiteX5" fmla="*/ 1060026 w 5981776"/>
                <a:gd name="connsiteY5" fmla="*/ 5155692 h 5162254"/>
                <a:gd name="connsiteX6" fmla="*/ 3298610 w 5981776"/>
                <a:gd name="connsiteY6" fmla="*/ 3845907 h 5162254"/>
                <a:gd name="connsiteX7" fmla="*/ 4822401 w 5981776"/>
                <a:gd name="connsiteY7" fmla="*/ 5117592 h 5162254"/>
                <a:gd name="connsiteX8" fmla="*/ 5336751 w 5981776"/>
                <a:gd name="connsiteY8" fmla="*/ 574167 h 5162254"/>
                <a:gd name="connsiteX9" fmla="*/ 1221951 w 5981776"/>
                <a:gd name="connsiteY9" fmla="*/ 412242 h 5162254"/>
                <a:gd name="connsiteX0" fmla="*/ 1221951 w 5981776"/>
                <a:gd name="connsiteY0" fmla="*/ 412242 h 5162254"/>
                <a:gd name="connsiteX1" fmla="*/ 98001 w 5981776"/>
                <a:gd name="connsiteY1" fmla="*/ 1526667 h 5162254"/>
                <a:gd name="connsiteX2" fmla="*/ 682777 w 5981776"/>
                <a:gd name="connsiteY2" fmla="*/ 2719263 h 5162254"/>
                <a:gd name="connsiteX3" fmla="*/ 2145876 w 5981776"/>
                <a:gd name="connsiteY3" fmla="*/ 3507867 h 5162254"/>
                <a:gd name="connsiteX4" fmla="*/ 202776 w 5981776"/>
                <a:gd name="connsiteY4" fmla="*/ 4012692 h 5162254"/>
                <a:gd name="connsiteX5" fmla="*/ 1060026 w 5981776"/>
                <a:gd name="connsiteY5" fmla="*/ 5155692 h 5162254"/>
                <a:gd name="connsiteX6" fmla="*/ 3298610 w 5981776"/>
                <a:gd name="connsiteY6" fmla="*/ 3845907 h 5162254"/>
                <a:gd name="connsiteX7" fmla="*/ 4822401 w 5981776"/>
                <a:gd name="connsiteY7" fmla="*/ 5117592 h 5162254"/>
                <a:gd name="connsiteX8" fmla="*/ 5336751 w 5981776"/>
                <a:gd name="connsiteY8" fmla="*/ 574167 h 5162254"/>
                <a:gd name="connsiteX9" fmla="*/ 1221951 w 5981776"/>
                <a:gd name="connsiteY9" fmla="*/ 412242 h 5162254"/>
                <a:gd name="connsiteX0" fmla="*/ 1221951 w 5981776"/>
                <a:gd name="connsiteY0" fmla="*/ 412242 h 5162254"/>
                <a:gd name="connsiteX1" fmla="*/ 98001 w 5981776"/>
                <a:gd name="connsiteY1" fmla="*/ 1526667 h 5162254"/>
                <a:gd name="connsiteX2" fmla="*/ 2145876 w 5981776"/>
                <a:gd name="connsiteY2" fmla="*/ 3507867 h 5162254"/>
                <a:gd name="connsiteX3" fmla="*/ 202776 w 5981776"/>
                <a:gd name="connsiteY3" fmla="*/ 4012692 h 5162254"/>
                <a:gd name="connsiteX4" fmla="*/ 1060026 w 5981776"/>
                <a:gd name="connsiteY4" fmla="*/ 5155692 h 5162254"/>
                <a:gd name="connsiteX5" fmla="*/ 3298610 w 5981776"/>
                <a:gd name="connsiteY5" fmla="*/ 3845907 h 5162254"/>
                <a:gd name="connsiteX6" fmla="*/ 4822401 w 5981776"/>
                <a:gd name="connsiteY6" fmla="*/ 5117592 h 5162254"/>
                <a:gd name="connsiteX7" fmla="*/ 5336751 w 5981776"/>
                <a:gd name="connsiteY7" fmla="*/ 574167 h 5162254"/>
                <a:gd name="connsiteX8" fmla="*/ 1221951 w 5981776"/>
                <a:gd name="connsiteY8" fmla="*/ 412242 h 5162254"/>
                <a:gd name="connsiteX0" fmla="*/ 1221951 w 5981776"/>
                <a:gd name="connsiteY0" fmla="*/ 412242 h 5162254"/>
                <a:gd name="connsiteX1" fmla="*/ 98001 w 5981776"/>
                <a:gd name="connsiteY1" fmla="*/ 1526667 h 5162254"/>
                <a:gd name="connsiteX2" fmla="*/ 486180 w 5981776"/>
                <a:gd name="connsiteY2" fmla="*/ 2786873 h 5162254"/>
                <a:gd name="connsiteX3" fmla="*/ 202776 w 5981776"/>
                <a:gd name="connsiteY3" fmla="*/ 4012692 h 5162254"/>
                <a:gd name="connsiteX4" fmla="*/ 1060026 w 5981776"/>
                <a:gd name="connsiteY4" fmla="*/ 5155692 h 5162254"/>
                <a:gd name="connsiteX5" fmla="*/ 3298610 w 5981776"/>
                <a:gd name="connsiteY5" fmla="*/ 3845907 h 5162254"/>
                <a:gd name="connsiteX6" fmla="*/ 4822401 w 5981776"/>
                <a:gd name="connsiteY6" fmla="*/ 5117592 h 5162254"/>
                <a:gd name="connsiteX7" fmla="*/ 5336751 w 5981776"/>
                <a:gd name="connsiteY7" fmla="*/ 574167 h 5162254"/>
                <a:gd name="connsiteX8" fmla="*/ 1221951 w 5981776"/>
                <a:gd name="connsiteY8" fmla="*/ 412242 h 516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776" h="5162254">
                  <a:moveTo>
                    <a:pt x="1221951" y="412242"/>
                  </a:moveTo>
                  <a:cubicBezTo>
                    <a:pt x="304376" y="697992"/>
                    <a:pt x="-232199" y="936117"/>
                    <a:pt x="98001" y="1526667"/>
                  </a:cubicBezTo>
                  <a:cubicBezTo>
                    <a:pt x="251989" y="2042605"/>
                    <a:pt x="468718" y="2372536"/>
                    <a:pt x="486180" y="2786873"/>
                  </a:cubicBezTo>
                  <a:cubicBezTo>
                    <a:pt x="503643" y="3201211"/>
                    <a:pt x="250401" y="3463417"/>
                    <a:pt x="202776" y="4012692"/>
                  </a:cubicBezTo>
                  <a:cubicBezTo>
                    <a:pt x="78951" y="4631817"/>
                    <a:pt x="174201" y="5231892"/>
                    <a:pt x="1060026" y="5155692"/>
                  </a:cubicBezTo>
                  <a:cubicBezTo>
                    <a:pt x="1550563" y="5163629"/>
                    <a:pt x="2671548" y="3852257"/>
                    <a:pt x="3298610" y="3845907"/>
                  </a:cubicBezTo>
                  <a:cubicBezTo>
                    <a:pt x="3720978" y="3941293"/>
                    <a:pt x="3838151" y="5330317"/>
                    <a:pt x="4822401" y="5117592"/>
                  </a:cubicBezTo>
                  <a:cubicBezTo>
                    <a:pt x="6159076" y="4320667"/>
                    <a:pt x="6352751" y="1637792"/>
                    <a:pt x="5336751" y="574167"/>
                  </a:cubicBezTo>
                  <a:cubicBezTo>
                    <a:pt x="4044526" y="-276733"/>
                    <a:pt x="2771351" y="-51308"/>
                    <a:pt x="1221951" y="412242"/>
                  </a:cubicBezTo>
                  <a:close/>
                </a:path>
              </a:pathLst>
            </a:custGeom>
            <a:solidFill>
              <a:srgbClr val="C00000">
                <a:alpha val="21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endParaRPr lang="en-GB"/>
            </a:p>
          </p:txBody>
        </p:sp>
      </p:grpSp>
      <p:cxnSp>
        <p:nvCxnSpPr>
          <p:cNvPr id="8197" name="Straight Arrow Connector 8196"/>
          <p:cNvCxnSpPr>
            <a:stCxn id="89" idx="2"/>
            <a:endCxn id="85" idx="7"/>
          </p:cNvCxnSpPr>
          <p:nvPr/>
        </p:nvCxnSpPr>
        <p:spPr bwMode="auto">
          <a:xfrm flipH="1">
            <a:off x="2250072" y="3888335"/>
            <a:ext cx="1826551" cy="633256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981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/>
          <p:cNvGrpSpPr>
            <a:grpSpLocks/>
          </p:cNvGrpSpPr>
          <p:nvPr/>
        </p:nvGrpSpPr>
        <p:grpSpPr bwMode="auto">
          <a:xfrm>
            <a:off x="4338638" y="3175000"/>
            <a:ext cx="2019300" cy="3770313"/>
            <a:chOff x="4587511" y="2866581"/>
            <a:chExt cx="1958636" cy="3658044"/>
          </a:xfrm>
        </p:grpSpPr>
        <p:sp>
          <p:nvSpPr>
            <p:cNvPr id="120" name="Freeform 119"/>
            <p:cNvSpPr/>
            <p:nvPr/>
          </p:nvSpPr>
          <p:spPr bwMode="auto">
            <a:xfrm>
              <a:off x="4587511" y="3470351"/>
              <a:ext cx="1795416" cy="3054274"/>
            </a:xfrm>
            <a:custGeom>
              <a:avLst/>
              <a:gdLst>
                <a:gd name="connsiteX0" fmla="*/ 990600 w 1762125"/>
                <a:gd name="connsiteY0" fmla="*/ 0 h 2800350"/>
                <a:gd name="connsiteX1" fmla="*/ 828675 w 1762125"/>
                <a:gd name="connsiteY1" fmla="*/ 1609725 h 2800350"/>
                <a:gd name="connsiteX2" fmla="*/ 0 w 1762125"/>
                <a:gd name="connsiteY2" fmla="*/ 2228850 h 2800350"/>
                <a:gd name="connsiteX3" fmla="*/ 781050 w 1762125"/>
                <a:gd name="connsiteY3" fmla="*/ 2800350 h 2800350"/>
                <a:gd name="connsiteX4" fmla="*/ 1638300 w 1762125"/>
                <a:gd name="connsiteY4" fmla="*/ 2162175 h 2800350"/>
                <a:gd name="connsiteX5" fmla="*/ 1762125 w 1762125"/>
                <a:gd name="connsiteY5" fmla="*/ 66675 h 2800350"/>
                <a:gd name="connsiteX6" fmla="*/ 990600 w 1762125"/>
                <a:gd name="connsiteY6" fmla="*/ 0 h 2800350"/>
                <a:gd name="connsiteX0" fmla="*/ 1166185 w 1762125"/>
                <a:gd name="connsiteY0" fmla="*/ 16497 h 2733675"/>
                <a:gd name="connsiteX1" fmla="*/ 828675 w 1762125"/>
                <a:gd name="connsiteY1" fmla="*/ 1543050 h 2733675"/>
                <a:gd name="connsiteX2" fmla="*/ 0 w 1762125"/>
                <a:gd name="connsiteY2" fmla="*/ 2162175 h 2733675"/>
                <a:gd name="connsiteX3" fmla="*/ 781050 w 1762125"/>
                <a:gd name="connsiteY3" fmla="*/ 2733675 h 2733675"/>
                <a:gd name="connsiteX4" fmla="*/ 1638300 w 1762125"/>
                <a:gd name="connsiteY4" fmla="*/ 2095500 h 2733675"/>
                <a:gd name="connsiteX5" fmla="*/ 1762125 w 1762125"/>
                <a:gd name="connsiteY5" fmla="*/ 0 h 2733675"/>
                <a:gd name="connsiteX6" fmla="*/ 1166185 w 1762125"/>
                <a:gd name="connsiteY6" fmla="*/ 16497 h 2733675"/>
                <a:gd name="connsiteX0" fmla="*/ 1166185 w 1762125"/>
                <a:gd name="connsiteY0" fmla="*/ 206804 h 2923982"/>
                <a:gd name="connsiteX1" fmla="*/ 828675 w 1762125"/>
                <a:gd name="connsiteY1" fmla="*/ 1733357 h 2923982"/>
                <a:gd name="connsiteX2" fmla="*/ 0 w 1762125"/>
                <a:gd name="connsiteY2" fmla="*/ 2352482 h 2923982"/>
                <a:gd name="connsiteX3" fmla="*/ 781050 w 1762125"/>
                <a:gd name="connsiteY3" fmla="*/ 2923982 h 2923982"/>
                <a:gd name="connsiteX4" fmla="*/ 1638300 w 1762125"/>
                <a:gd name="connsiteY4" fmla="*/ 2285807 h 2923982"/>
                <a:gd name="connsiteX5" fmla="*/ 1762125 w 1762125"/>
                <a:gd name="connsiteY5" fmla="*/ 190307 h 2923982"/>
                <a:gd name="connsiteX6" fmla="*/ 1166185 w 1762125"/>
                <a:gd name="connsiteY6" fmla="*/ 206804 h 2923982"/>
                <a:gd name="connsiteX0" fmla="*/ 1166185 w 1762125"/>
                <a:gd name="connsiteY0" fmla="*/ 337473 h 3054651"/>
                <a:gd name="connsiteX1" fmla="*/ 828675 w 1762125"/>
                <a:gd name="connsiteY1" fmla="*/ 1864026 h 3054651"/>
                <a:gd name="connsiteX2" fmla="*/ 0 w 1762125"/>
                <a:gd name="connsiteY2" fmla="*/ 2483151 h 3054651"/>
                <a:gd name="connsiteX3" fmla="*/ 781050 w 1762125"/>
                <a:gd name="connsiteY3" fmla="*/ 3054651 h 3054651"/>
                <a:gd name="connsiteX4" fmla="*/ 1638300 w 1762125"/>
                <a:gd name="connsiteY4" fmla="*/ 2416476 h 3054651"/>
                <a:gd name="connsiteX5" fmla="*/ 1762125 w 1762125"/>
                <a:gd name="connsiteY5" fmla="*/ 320976 h 3054651"/>
                <a:gd name="connsiteX6" fmla="*/ 1166185 w 1762125"/>
                <a:gd name="connsiteY6" fmla="*/ 337473 h 3054651"/>
                <a:gd name="connsiteX0" fmla="*/ 1166185 w 1792259"/>
                <a:gd name="connsiteY0" fmla="*/ 337473 h 3054651"/>
                <a:gd name="connsiteX1" fmla="*/ 828675 w 1792259"/>
                <a:gd name="connsiteY1" fmla="*/ 1864026 h 3054651"/>
                <a:gd name="connsiteX2" fmla="*/ 0 w 1792259"/>
                <a:gd name="connsiteY2" fmla="*/ 2483151 h 3054651"/>
                <a:gd name="connsiteX3" fmla="*/ 781050 w 1792259"/>
                <a:gd name="connsiteY3" fmla="*/ 3054651 h 3054651"/>
                <a:gd name="connsiteX4" fmla="*/ 1638300 w 1792259"/>
                <a:gd name="connsiteY4" fmla="*/ 2416476 h 3054651"/>
                <a:gd name="connsiteX5" fmla="*/ 1762125 w 1792259"/>
                <a:gd name="connsiteY5" fmla="*/ 320976 h 3054651"/>
                <a:gd name="connsiteX6" fmla="*/ 1166185 w 1792259"/>
                <a:gd name="connsiteY6" fmla="*/ 337473 h 3054651"/>
                <a:gd name="connsiteX0" fmla="*/ 1166185 w 1792259"/>
                <a:gd name="connsiteY0" fmla="*/ 337473 h 3054651"/>
                <a:gd name="connsiteX1" fmla="*/ 828675 w 1792259"/>
                <a:gd name="connsiteY1" fmla="*/ 1864026 h 3054651"/>
                <a:gd name="connsiteX2" fmla="*/ 0 w 1792259"/>
                <a:gd name="connsiteY2" fmla="*/ 2483151 h 3054651"/>
                <a:gd name="connsiteX3" fmla="*/ 781050 w 1792259"/>
                <a:gd name="connsiteY3" fmla="*/ 3054651 h 3054651"/>
                <a:gd name="connsiteX4" fmla="*/ 1638300 w 1792259"/>
                <a:gd name="connsiteY4" fmla="*/ 2416476 h 3054651"/>
                <a:gd name="connsiteX5" fmla="*/ 1762125 w 1792259"/>
                <a:gd name="connsiteY5" fmla="*/ 320976 h 3054651"/>
                <a:gd name="connsiteX6" fmla="*/ 1166185 w 1792259"/>
                <a:gd name="connsiteY6" fmla="*/ 337473 h 3054651"/>
                <a:gd name="connsiteX0" fmla="*/ 1169724 w 1795798"/>
                <a:gd name="connsiteY0" fmla="*/ 337473 h 3054651"/>
                <a:gd name="connsiteX1" fmla="*/ 832214 w 1795798"/>
                <a:gd name="connsiteY1" fmla="*/ 1864026 h 3054651"/>
                <a:gd name="connsiteX2" fmla="*/ 3539 w 1795798"/>
                <a:gd name="connsiteY2" fmla="*/ 2483151 h 3054651"/>
                <a:gd name="connsiteX3" fmla="*/ 784589 w 1795798"/>
                <a:gd name="connsiteY3" fmla="*/ 3054651 h 3054651"/>
                <a:gd name="connsiteX4" fmla="*/ 1641839 w 1795798"/>
                <a:gd name="connsiteY4" fmla="*/ 2416476 h 3054651"/>
                <a:gd name="connsiteX5" fmla="*/ 1765664 w 1795798"/>
                <a:gd name="connsiteY5" fmla="*/ 320976 h 3054651"/>
                <a:gd name="connsiteX6" fmla="*/ 1169724 w 1795798"/>
                <a:gd name="connsiteY6" fmla="*/ 337473 h 3054651"/>
                <a:gd name="connsiteX0" fmla="*/ 1169724 w 1795798"/>
                <a:gd name="connsiteY0" fmla="*/ 337473 h 3054651"/>
                <a:gd name="connsiteX1" fmla="*/ 832214 w 1795798"/>
                <a:gd name="connsiteY1" fmla="*/ 1864026 h 3054651"/>
                <a:gd name="connsiteX2" fmla="*/ 3539 w 1795798"/>
                <a:gd name="connsiteY2" fmla="*/ 2483151 h 3054651"/>
                <a:gd name="connsiteX3" fmla="*/ 784589 w 1795798"/>
                <a:gd name="connsiteY3" fmla="*/ 3054651 h 3054651"/>
                <a:gd name="connsiteX4" fmla="*/ 1641839 w 1795798"/>
                <a:gd name="connsiteY4" fmla="*/ 2416476 h 3054651"/>
                <a:gd name="connsiteX5" fmla="*/ 1765664 w 1795798"/>
                <a:gd name="connsiteY5" fmla="*/ 320976 h 3054651"/>
                <a:gd name="connsiteX6" fmla="*/ 1169724 w 1795798"/>
                <a:gd name="connsiteY6" fmla="*/ 337473 h 3054651"/>
                <a:gd name="connsiteX0" fmla="*/ 1169724 w 1795798"/>
                <a:gd name="connsiteY0" fmla="*/ 337473 h 3054651"/>
                <a:gd name="connsiteX1" fmla="*/ 832214 w 1795798"/>
                <a:gd name="connsiteY1" fmla="*/ 1864026 h 3054651"/>
                <a:gd name="connsiteX2" fmla="*/ 3539 w 1795798"/>
                <a:gd name="connsiteY2" fmla="*/ 2483151 h 3054651"/>
                <a:gd name="connsiteX3" fmla="*/ 784589 w 1795798"/>
                <a:gd name="connsiteY3" fmla="*/ 3054651 h 3054651"/>
                <a:gd name="connsiteX4" fmla="*/ 1641839 w 1795798"/>
                <a:gd name="connsiteY4" fmla="*/ 2416476 h 3054651"/>
                <a:gd name="connsiteX5" fmla="*/ 1765664 w 1795798"/>
                <a:gd name="connsiteY5" fmla="*/ 320976 h 3054651"/>
                <a:gd name="connsiteX6" fmla="*/ 1169724 w 1795798"/>
                <a:gd name="connsiteY6" fmla="*/ 337473 h 3054651"/>
                <a:gd name="connsiteX0" fmla="*/ 1169724 w 1795798"/>
                <a:gd name="connsiteY0" fmla="*/ 337473 h 3054651"/>
                <a:gd name="connsiteX1" fmla="*/ 832214 w 1795798"/>
                <a:gd name="connsiteY1" fmla="*/ 1864026 h 3054651"/>
                <a:gd name="connsiteX2" fmla="*/ 3539 w 1795798"/>
                <a:gd name="connsiteY2" fmla="*/ 2483151 h 3054651"/>
                <a:gd name="connsiteX3" fmla="*/ 784589 w 1795798"/>
                <a:gd name="connsiteY3" fmla="*/ 3054651 h 3054651"/>
                <a:gd name="connsiteX4" fmla="*/ 1641839 w 1795798"/>
                <a:gd name="connsiteY4" fmla="*/ 2416476 h 3054651"/>
                <a:gd name="connsiteX5" fmla="*/ 1765664 w 1795798"/>
                <a:gd name="connsiteY5" fmla="*/ 320976 h 3054651"/>
                <a:gd name="connsiteX6" fmla="*/ 1169724 w 1795798"/>
                <a:gd name="connsiteY6" fmla="*/ 337473 h 305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5798" h="3054651">
                  <a:moveTo>
                    <a:pt x="1169724" y="337473"/>
                  </a:moveTo>
                  <a:cubicBezTo>
                    <a:pt x="1057221" y="846324"/>
                    <a:pt x="1092578" y="1336693"/>
                    <a:pt x="832214" y="1864026"/>
                  </a:cubicBezTo>
                  <a:cubicBezTo>
                    <a:pt x="555989" y="2356882"/>
                    <a:pt x="270523" y="2147398"/>
                    <a:pt x="3539" y="2483151"/>
                  </a:cubicBezTo>
                  <a:cubicBezTo>
                    <a:pt x="-50316" y="2876961"/>
                    <a:pt x="524239" y="2864151"/>
                    <a:pt x="784589" y="3054651"/>
                  </a:cubicBezTo>
                  <a:cubicBezTo>
                    <a:pt x="1070339" y="2841926"/>
                    <a:pt x="1476227" y="2777062"/>
                    <a:pt x="1641839" y="2416476"/>
                  </a:cubicBezTo>
                  <a:cubicBezTo>
                    <a:pt x="1923388" y="1708734"/>
                    <a:pt x="1724389" y="1019476"/>
                    <a:pt x="1765664" y="320976"/>
                  </a:cubicBezTo>
                  <a:cubicBezTo>
                    <a:pt x="1640947" y="-98625"/>
                    <a:pt x="1386854" y="-120850"/>
                    <a:pt x="1169724" y="33747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285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32" name="TextBox 120"/>
                <p:cNvSpPr txBox="1">
                  <a:spLocks noChangeArrowheads="1"/>
                </p:cNvSpPr>
                <p:nvPr/>
              </p:nvSpPr>
              <p:spPr bwMode="auto">
                <a:xfrm>
                  <a:off x="5709340" y="2866581"/>
                  <a:ext cx="83680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i="1" dirty="0" smtClean="0">
                            <a:latin typeface="Cambria Math"/>
                          </a:rPr>
                          <m:t>𝐿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(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3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132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09340" y="2866581"/>
                  <a:ext cx="836807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408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2626" name="Rectangle 18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547688" y="1174750"/>
                <a:ext cx="7283450" cy="5040313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:= set of vertices with distance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to the root</a:t>
                </a:r>
              </a:p>
            </p:txBody>
          </p:sp>
        </mc:Choice>
        <mc:Fallback xmlns="">
          <p:sp>
            <p:nvSpPr>
              <p:cNvPr id="452626" name="Rectangle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547688" y="1174750"/>
                <a:ext cx="7283450" cy="5040313"/>
              </a:xfrm>
              <a:blipFill rotWithShape="1">
                <a:blip r:embed="rId4"/>
                <a:stretch>
                  <a:fillRect l="-586" t="-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1004888" y="3821113"/>
            <a:ext cx="1952625" cy="1090612"/>
            <a:chOff x="1351777" y="3493442"/>
            <a:chExt cx="1894641" cy="1058400"/>
          </a:xfrm>
        </p:grpSpPr>
        <p:sp>
          <p:nvSpPr>
            <p:cNvPr id="90" name="Freeform 89"/>
            <p:cNvSpPr/>
            <p:nvPr/>
          </p:nvSpPr>
          <p:spPr bwMode="auto">
            <a:xfrm>
              <a:off x="2111173" y="3498063"/>
              <a:ext cx="1135245" cy="1053779"/>
            </a:xfrm>
            <a:custGeom>
              <a:avLst/>
              <a:gdLst>
                <a:gd name="connsiteX0" fmla="*/ 76200 w 1219200"/>
                <a:gd name="connsiteY0" fmla="*/ 47625 h 1009650"/>
                <a:gd name="connsiteX1" fmla="*/ 0 w 1219200"/>
                <a:gd name="connsiteY1" fmla="*/ 971550 h 1009650"/>
                <a:gd name="connsiteX2" fmla="*/ 1181100 w 1219200"/>
                <a:gd name="connsiteY2" fmla="*/ 1009650 h 1009650"/>
                <a:gd name="connsiteX3" fmla="*/ 1219200 w 1219200"/>
                <a:gd name="connsiteY3" fmla="*/ 0 h 1009650"/>
                <a:gd name="connsiteX4" fmla="*/ 76200 w 1219200"/>
                <a:gd name="connsiteY4" fmla="*/ 47625 h 1009650"/>
                <a:gd name="connsiteX0" fmla="*/ 76200 w 1219200"/>
                <a:gd name="connsiteY0" fmla="*/ 214367 h 1176392"/>
                <a:gd name="connsiteX1" fmla="*/ 0 w 1219200"/>
                <a:gd name="connsiteY1" fmla="*/ 1138292 h 1176392"/>
                <a:gd name="connsiteX2" fmla="*/ 1181100 w 1219200"/>
                <a:gd name="connsiteY2" fmla="*/ 1176392 h 1176392"/>
                <a:gd name="connsiteX3" fmla="*/ 1219200 w 1219200"/>
                <a:gd name="connsiteY3" fmla="*/ 166742 h 1176392"/>
                <a:gd name="connsiteX4" fmla="*/ 76200 w 1219200"/>
                <a:gd name="connsiteY4" fmla="*/ 214367 h 1176392"/>
                <a:gd name="connsiteX0" fmla="*/ 76200 w 1451916"/>
                <a:gd name="connsiteY0" fmla="*/ 214367 h 1176392"/>
                <a:gd name="connsiteX1" fmla="*/ 0 w 1451916"/>
                <a:gd name="connsiteY1" fmla="*/ 1138292 h 1176392"/>
                <a:gd name="connsiteX2" fmla="*/ 1181100 w 1451916"/>
                <a:gd name="connsiteY2" fmla="*/ 1176392 h 1176392"/>
                <a:gd name="connsiteX3" fmla="*/ 1219200 w 1451916"/>
                <a:gd name="connsiteY3" fmla="*/ 166742 h 1176392"/>
                <a:gd name="connsiteX4" fmla="*/ 76200 w 1451916"/>
                <a:gd name="connsiteY4" fmla="*/ 214367 h 1176392"/>
                <a:gd name="connsiteX0" fmla="*/ 76200 w 1451916"/>
                <a:gd name="connsiteY0" fmla="*/ 214367 h 1334780"/>
                <a:gd name="connsiteX1" fmla="*/ 0 w 1451916"/>
                <a:gd name="connsiteY1" fmla="*/ 1138292 h 1334780"/>
                <a:gd name="connsiteX2" fmla="*/ 1181100 w 1451916"/>
                <a:gd name="connsiteY2" fmla="*/ 1176392 h 1334780"/>
                <a:gd name="connsiteX3" fmla="*/ 1219200 w 1451916"/>
                <a:gd name="connsiteY3" fmla="*/ 166742 h 1334780"/>
                <a:gd name="connsiteX4" fmla="*/ 76200 w 1451916"/>
                <a:gd name="connsiteY4" fmla="*/ 214367 h 1334780"/>
                <a:gd name="connsiteX0" fmla="*/ 76200 w 1515637"/>
                <a:gd name="connsiteY0" fmla="*/ 214367 h 1334780"/>
                <a:gd name="connsiteX1" fmla="*/ 0 w 1515637"/>
                <a:gd name="connsiteY1" fmla="*/ 1138292 h 1334780"/>
                <a:gd name="connsiteX2" fmla="*/ 1181100 w 1515637"/>
                <a:gd name="connsiteY2" fmla="*/ 1176392 h 1334780"/>
                <a:gd name="connsiteX3" fmla="*/ 1219200 w 1515637"/>
                <a:gd name="connsiteY3" fmla="*/ 166742 h 1334780"/>
                <a:gd name="connsiteX4" fmla="*/ 76200 w 1515637"/>
                <a:gd name="connsiteY4" fmla="*/ 214367 h 1334780"/>
                <a:gd name="connsiteX0" fmla="*/ 76200 w 1515637"/>
                <a:gd name="connsiteY0" fmla="*/ 214367 h 1375170"/>
                <a:gd name="connsiteX1" fmla="*/ 0 w 1515637"/>
                <a:gd name="connsiteY1" fmla="*/ 1138292 h 1375170"/>
                <a:gd name="connsiteX2" fmla="*/ 1181100 w 1515637"/>
                <a:gd name="connsiteY2" fmla="*/ 1176392 h 1375170"/>
                <a:gd name="connsiteX3" fmla="*/ 1219200 w 1515637"/>
                <a:gd name="connsiteY3" fmla="*/ 166742 h 1375170"/>
                <a:gd name="connsiteX4" fmla="*/ 76200 w 1515637"/>
                <a:gd name="connsiteY4" fmla="*/ 214367 h 1375170"/>
                <a:gd name="connsiteX0" fmla="*/ 228025 w 1667462"/>
                <a:gd name="connsiteY0" fmla="*/ 214367 h 1375170"/>
                <a:gd name="connsiteX1" fmla="*/ 151825 w 1667462"/>
                <a:gd name="connsiteY1" fmla="*/ 1138292 h 1375170"/>
                <a:gd name="connsiteX2" fmla="*/ 1332925 w 1667462"/>
                <a:gd name="connsiteY2" fmla="*/ 1176392 h 1375170"/>
                <a:gd name="connsiteX3" fmla="*/ 1371025 w 1667462"/>
                <a:gd name="connsiteY3" fmla="*/ 166742 h 1375170"/>
                <a:gd name="connsiteX4" fmla="*/ 228025 w 1667462"/>
                <a:gd name="connsiteY4" fmla="*/ 214367 h 1375170"/>
                <a:gd name="connsiteX0" fmla="*/ 228025 w 1667462"/>
                <a:gd name="connsiteY0" fmla="*/ 300566 h 1461369"/>
                <a:gd name="connsiteX1" fmla="*/ 151825 w 1667462"/>
                <a:gd name="connsiteY1" fmla="*/ 1224491 h 1461369"/>
                <a:gd name="connsiteX2" fmla="*/ 1332925 w 1667462"/>
                <a:gd name="connsiteY2" fmla="*/ 1262591 h 1461369"/>
                <a:gd name="connsiteX3" fmla="*/ 1371025 w 1667462"/>
                <a:gd name="connsiteY3" fmla="*/ 252941 h 1461369"/>
                <a:gd name="connsiteX4" fmla="*/ 228025 w 1667462"/>
                <a:gd name="connsiteY4" fmla="*/ 300566 h 1461369"/>
                <a:gd name="connsiteX0" fmla="*/ 298940 w 1738377"/>
                <a:gd name="connsiteY0" fmla="*/ 300566 h 1461369"/>
                <a:gd name="connsiteX1" fmla="*/ 222740 w 1738377"/>
                <a:gd name="connsiteY1" fmla="*/ 1224491 h 1461369"/>
                <a:gd name="connsiteX2" fmla="*/ 1403840 w 1738377"/>
                <a:gd name="connsiteY2" fmla="*/ 1262591 h 1461369"/>
                <a:gd name="connsiteX3" fmla="*/ 1441940 w 1738377"/>
                <a:gd name="connsiteY3" fmla="*/ 252941 h 1461369"/>
                <a:gd name="connsiteX4" fmla="*/ 298940 w 1738377"/>
                <a:gd name="connsiteY4" fmla="*/ 300566 h 146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377" h="1461369">
                  <a:moveTo>
                    <a:pt x="298940" y="300566"/>
                  </a:moveTo>
                  <a:cubicBezTo>
                    <a:pt x="-9383" y="685391"/>
                    <a:pt x="-147951" y="814049"/>
                    <a:pt x="222740" y="1224491"/>
                  </a:cubicBezTo>
                  <a:cubicBezTo>
                    <a:pt x="588147" y="1403699"/>
                    <a:pt x="868679" y="1634143"/>
                    <a:pt x="1403840" y="1262591"/>
                  </a:cubicBezTo>
                  <a:cubicBezTo>
                    <a:pt x="1671170" y="1015700"/>
                    <a:pt x="1980940" y="640725"/>
                    <a:pt x="1441940" y="252941"/>
                  </a:cubicBezTo>
                  <a:cubicBezTo>
                    <a:pt x="834602" y="-141052"/>
                    <a:pt x="679941" y="-35519"/>
                    <a:pt x="298940" y="30056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85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30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1351777" y="3493442"/>
                  <a:ext cx="836807" cy="4616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i="1" dirty="0" smtClean="0">
                            <a:latin typeface="Cambria Math"/>
                          </a:rPr>
                          <m:t>𝐿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(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0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130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51777" y="3493442"/>
                  <a:ext cx="836807" cy="46166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418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1049338" y="1844675"/>
            <a:ext cx="3529012" cy="4679950"/>
            <a:chOff x="1395022" y="1575947"/>
            <a:chExt cx="3424763" cy="4539629"/>
          </a:xfrm>
        </p:grpSpPr>
        <p:sp>
          <p:nvSpPr>
            <p:cNvPr id="93" name="Freeform 92"/>
            <p:cNvSpPr/>
            <p:nvPr/>
          </p:nvSpPr>
          <p:spPr bwMode="auto">
            <a:xfrm>
              <a:off x="1395022" y="1857749"/>
              <a:ext cx="3424763" cy="4257827"/>
            </a:xfrm>
            <a:custGeom>
              <a:avLst/>
              <a:gdLst>
                <a:gd name="connsiteX0" fmla="*/ 790575 w 3343275"/>
                <a:gd name="connsiteY0" fmla="*/ 0 h 4229100"/>
                <a:gd name="connsiteX1" fmla="*/ 28575 w 3343275"/>
                <a:gd name="connsiteY1" fmla="*/ 819150 h 4229100"/>
                <a:gd name="connsiteX2" fmla="*/ 2343150 w 3343275"/>
                <a:gd name="connsiteY2" fmla="*/ 1704975 h 4229100"/>
                <a:gd name="connsiteX3" fmla="*/ 2190750 w 3343275"/>
                <a:gd name="connsiteY3" fmla="*/ 2609850 h 4229100"/>
                <a:gd name="connsiteX4" fmla="*/ 0 w 3343275"/>
                <a:gd name="connsiteY4" fmla="*/ 3181350 h 4229100"/>
                <a:gd name="connsiteX5" fmla="*/ 180975 w 3343275"/>
                <a:gd name="connsiteY5" fmla="*/ 4229100 h 4229100"/>
                <a:gd name="connsiteX6" fmla="*/ 1209675 w 3343275"/>
                <a:gd name="connsiteY6" fmla="*/ 4057650 h 4229100"/>
                <a:gd name="connsiteX7" fmla="*/ 3248025 w 3343275"/>
                <a:gd name="connsiteY7" fmla="*/ 2524125 h 4229100"/>
                <a:gd name="connsiteX8" fmla="*/ 3343275 w 3343275"/>
                <a:gd name="connsiteY8" fmla="*/ 1876425 h 4229100"/>
                <a:gd name="connsiteX9" fmla="*/ 790575 w 3343275"/>
                <a:gd name="connsiteY9" fmla="*/ 0 h 4229100"/>
                <a:gd name="connsiteX0" fmla="*/ 790575 w 3343275"/>
                <a:gd name="connsiteY0" fmla="*/ 0 h 4229100"/>
                <a:gd name="connsiteX1" fmla="*/ 28575 w 3343275"/>
                <a:gd name="connsiteY1" fmla="*/ 819150 h 4229100"/>
                <a:gd name="connsiteX2" fmla="*/ 2343150 w 3343275"/>
                <a:gd name="connsiteY2" fmla="*/ 1704975 h 4229100"/>
                <a:gd name="connsiteX3" fmla="*/ 2190750 w 3343275"/>
                <a:gd name="connsiteY3" fmla="*/ 2609850 h 4229100"/>
                <a:gd name="connsiteX4" fmla="*/ 0 w 3343275"/>
                <a:gd name="connsiteY4" fmla="*/ 3181350 h 4229100"/>
                <a:gd name="connsiteX5" fmla="*/ 180975 w 3343275"/>
                <a:gd name="connsiteY5" fmla="*/ 4229100 h 4229100"/>
                <a:gd name="connsiteX6" fmla="*/ 752475 w 3343275"/>
                <a:gd name="connsiteY6" fmla="*/ 4095750 h 4229100"/>
                <a:gd name="connsiteX7" fmla="*/ 3248025 w 3343275"/>
                <a:gd name="connsiteY7" fmla="*/ 2524125 h 4229100"/>
                <a:gd name="connsiteX8" fmla="*/ 3343275 w 3343275"/>
                <a:gd name="connsiteY8" fmla="*/ 1876425 h 4229100"/>
                <a:gd name="connsiteX9" fmla="*/ 790575 w 3343275"/>
                <a:gd name="connsiteY9" fmla="*/ 0 h 4229100"/>
                <a:gd name="connsiteX0" fmla="*/ 790575 w 3248025"/>
                <a:gd name="connsiteY0" fmla="*/ 0 h 4229100"/>
                <a:gd name="connsiteX1" fmla="*/ 28575 w 3248025"/>
                <a:gd name="connsiteY1" fmla="*/ 819150 h 4229100"/>
                <a:gd name="connsiteX2" fmla="*/ 2343150 w 3248025"/>
                <a:gd name="connsiteY2" fmla="*/ 1704975 h 4229100"/>
                <a:gd name="connsiteX3" fmla="*/ 2190750 w 3248025"/>
                <a:gd name="connsiteY3" fmla="*/ 2609850 h 4229100"/>
                <a:gd name="connsiteX4" fmla="*/ 0 w 3248025"/>
                <a:gd name="connsiteY4" fmla="*/ 3181350 h 4229100"/>
                <a:gd name="connsiteX5" fmla="*/ 180975 w 3248025"/>
                <a:gd name="connsiteY5" fmla="*/ 4229100 h 4229100"/>
                <a:gd name="connsiteX6" fmla="*/ 752475 w 3248025"/>
                <a:gd name="connsiteY6" fmla="*/ 4095750 h 4229100"/>
                <a:gd name="connsiteX7" fmla="*/ 3248025 w 3248025"/>
                <a:gd name="connsiteY7" fmla="*/ 2524125 h 4229100"/>
                <a:gd name="connsiteX8" fmla="*/ 3152775 w 3248025"/>
                <a:gd name="connsiteY8" fmla="*/ 1885950 h 4229100"/>
                <a:gd name="connsiteX9" fmla="*/ 790575 w 3248025"/>
                <a:gd name="connsiteY9" fmla="*/ 0 h 4229100"/>
                <a:gd name="connsiteX0" fmla="*/ 790575 w 3152775"/>
                <a:gd name="connsiteY0" fmla="*/ 0 h 4229100"/>
                <a:gd name="connsiteX1" fmla="*/ 28575 w 3152775"/>
                <a:gd name="connsiteY1" fmla="*/ 819150 h 4229100"/>
                <a:gd name="connsiteX2" fmla="*/ 2343150 w 3152775"/>
                <a:gd name="connsiteY2" fmla="*/ 1704975 h 4229100"/>
                <a:gd name="connsiteX3" fmla="*/ 2190750 w 3152775"/>
                <a:gd name="connsiteY3" fmla="*/ 2609850 h 4229100"/>
                <a:gd name="connsiteX4" fmla="*/ 0 w 3152775"/>
                <a:gd name="connsiteY4" fmla="*/ 3181350 h 4229100"/>
                <a:gd name="connsiteX5" fmla="*/ 180975 w 3152775"/>
                <a:gd name="connsiteY5" fmla="*/ 4229100 h 4229100"/>
                <a:gd name="connsiteX6" fmla="*/ 752475 w 3152775"/>
                <a:gd name="connsiteY6" fmla="*/ 4095750 h 4229100"/>
                <a:gd name="connsiteX7" fmla="*/ 3076575 w 3152775"/>
                <a:gd name="connsiteY7" fmla="*/ 2657475 h 4229100"/>
                <a:gd name="connsiteX8" fmla="*/ 3152775 w 3152775"/>
                <a:gd name="connsiteY8" fmla="*/ 1885950 h 4229100"/>
                <a:gd name="connsiteX9" fmla="*/ 790575 w 3152775"/>
                <a:gd name="connsiteY9" fmla="*/ 0 h 4229100"/>
                <a:gd name="connsiteX0" fmla="*/ 762000 w 3124200"/>
                <a:gd name="connsiteY0" fmla="*/ 0 h 4229100"/>
                <a:gd name="connsiteX1" fmla="*/ 0 w 3124200"/>
                <a:gd name="connsiteY1" fmla="*/ 819150 h 4229100"/>
                <a:gd name="connsiteX2" fmla="*/ 2314575 w 3124200"/>
                <a:gd name="connsiteY2" fmla="*/ 1704975 h 4229100"/>
                <a:gd name="connsiteX3" fmla="*/ 2162175 w 3124200"/>
                <a:gd name="connsiteY3" fmla="*/ 2609850 h 4229100"/>
                <a:gd name="connsiteX4" fmla="*/ 38100 w 3124200"/>
                <a:gd name="connsiteY4" fmla="*/ 3533775 h 4229100"/>
                <a:gd name="connsiteX5" fmla="*/ 152400 w 3124200"/>
                <a:gd name="connsiteY5" fmla="*/ 4229100 h 4229100"/>
                <a:gd name="connsiteX6" fmla="*/ 723900 w 3124200"/>
                <a:gd name="connsiteY6" fmla="*/ 4095750 h 4229100"/>
                <a:gd name="connsiteX7" fmla="*/ 3048000 w 3124200"/>
                <a:gd name="connsiteY7" fmla="*/ 2657475 h 4229100"/>
                <a:gd name="connsiteX8" fmla="*/ 3124200 w 3124200"/>
                <a:gd name="connsiteY8" fmla="*/ 1885950 h 4229100"/>
                <a:gd name="connsiteX9" fmla="*/ 762000 w 3124200"/>
                <a:gd name="connsiteY9" fmla="*/ 0 h 4229100"/>
                <a:gd name="connsiteX0" fmla="*/ 762000 w 3124200"/>
                <a:gd name="connsiteY0" fmla="*/ 0 h 4229100"/>
                <a:gd name="connsiteX1" fmla="*/ 0 w 3124200"/>
                <a:gd name="connsiteY1" fmla="*/ 819150 h 4229100"/>
                <a:gd name="connsiteX2" fmla="*/ 2314575 w 3124200"/>
                <a:gd name="connsiteY2" fmla="*/ 1704975 h 4229100"/>
                <a:gd name="connsiteX3" fmla="*/ 2162175 w 3124200"/>
                <a:gd name="connsiteY3" fmla="*/ 2609850 h 4229100"/>
                <a:gd name="connsiteX4" fmla="*/ 38100 w 3124200"/>
                <a:gd name="connsiteY4" fmla="*/ 3533775 h 4229100"/>
                <a:gd name="connsiteX5" fmla="*/ 152400 w 3124200"/>
                <a:gd name="connsiteY5" fmla="*/ 4229100 h 4229100"/>
                <a:gd name="connsiteX6" fmla="*/ 723900 w 3124200"/>
                <a:gd name="connsiteY6" fmla="*/ 4095750 h 4229100"/>
                <a:gd name="connsiteX7" fmla="*/ 3048000 w 3124200"/>
                <a:gd name="connsiteY7" fmla="*/ 2657475 h 4229100"/>
                <a:gd name="connsiteX8" fmla="*/ 3124200 w 3124200"/>
                <a:gd name="connsiteY8" fmla="*/ 1885950 h 4229100"/>
                <a:gd name="connsiteX9" fmla="*/ 762000 w 3124200"/>
                <a:gd name="connsiteY9" fmla="*/ 0 h 4229100"/>
                <a:gd name="connsiteX0" fmla="*/ 762000 w 3124200"/>
                <a:gd name="connsiteY0" fmla="*/ 0 h 4229100"/>
                <a:gd name="connsiteX1" fmla="*/ 0 w 3124200"/>
                <a:gd name="connsiteY1" fmla="*/ 819150 h 4229100"/>
                <a:gd name="connsiteX2" fmla="*/ 2076450 w 3124200"/>
                <a:gd name="connsiteY2" fmla="*/ 1762125 h 4229100"/>
                <a:gd name="connsiteX3" fmla="*/ 2162175 w 3124200"/>
                <a:gd name="connsiteY3" fmla="*/ 2609850 h 4229100"/>
                <a:gd name="connsiteX4" fmla="*/ 38100 w 3124200"/>
                <a:gd name="connsiteY4" fmla="*/ 3533775 h 4229100"/>
                <a:gd name="connsiteX5" fmla="*/ 152400 w 3124200"/>
                <a:gd name="connsiteY5" fmla="*/ 4229100 h 4229100"/>
                <a:gd name="connsiteX6" fmla="*/ 723900 w 3124200"/>
                <a:gd name="connsiteY6" fmla="*/ 4095750 h 4229100"/>
                <a:gd name="connsiteX7" fmla="*/ 3048000 w 3124200"/>
                <a:gd name="connsiteY7" fmla="*/ 2657475 h 4229100"/>
                <a:gd name="connsiteX8" fmla="*/ 3124200 w 3124200"/>
                <a:gd name="connsiteY8" fmla="*/ 1885950 h 4229100"/>
                <a:gd name="connsiteX9" fmla="*/ 762000 w 3124200"/>
                <a:gd name="connsiteY9" fmla="*/ 0 h 4229100"/>
                <a:gd name="connsiteX0" fmla="*/ 762000 w 3124200"/>
                <a:gd name="connsiteY0" fmla="*/ 0 h 4229100"/>
                <a:gd name="connsiteX1" fmla="*/ 0 w 3124200"/>
                <a:gd name="connsiteY1" fmla="*/ 819150 h 4229100"/>
                <a:gd name="connsiteX2" fmla="*/ 2076450 w 3124200"/>
                <a:gd name="connsiteY2" fmla="*/ 1762125 h 4229100"/>
                <a:gd name="connsiteX3" fmla="*/ 1981200 w 3124200"/>
                <a:gd name="connsiteY3" fmla="*/ 2762250 h 4229100"/>
                <a:gd name="connsiteX4" fmla="*/ 38100 w 3124200"/>
                <a:gd name="connsiteY4" fmla="*/ 3533775 h 4229100"/>
                <a:gd name="connsiteX5" fmla="*/ 152400 w 3124200"/>
                <a:gd name="connsiteY5" fmla="*/ 4229100 h 4229100"/>
                <a:gd name="connsiteX6" fmla="*/ 723900 w 3124200"/>
                <a:gd name="connsiteY6" fmla="*/ 4095750 h 4229100"/>
                <a:gd name="connsiteX7" fmla="*/ 3048000 w 3124200"/>
                <a:gd name="connsiteY7" fmla="*/ 2657475 h 4229100"/>
                <a:gd name="connsiteX8" fmla="*/ 3124200 w 3124200"/>
                <a:gd name="connsiteY8" fmla="*/ 1885950 h 4229100"/>
                <a:gd name="connsiteX9" fmla="*/ 762000 w 3124200"/>
                <a:gd name="connsiteY9" fmla="*/ 0 h 4229100"/>
                <a:gd name="connsiteX0" fmla="*/ 762000 w 3124200"/>
                <a:gd name="connsiteY0" fmla="*/ 0 h 4229100"/>
                <a:gd name="connsiteX1" fmla="*/ 0 w 3124200"/>
                <a:gd name="connsiteY1" fmla="*/ 819150 h 4229100"/>
                <a:gd name="connsiteX2" fmla="*/ 2038350 w 3124200"/>
                <a:gd name="connsiteY2" fmla="*/ 1590675 h 4229100"/>
                <a:gd name="connsiteX3" fmla="*/ 1981200 w 3124200"/>
                <a:gd name="connsiteY3" fmla="*/ 2762250 h 4229100"/>
                <a:gd name="connsiteX4" fmla="*/ 38100 w 3124200"/>
                <a:gd name="connsiteY4" fmla="*/ 3533775 h 4229100"/>
                <a:gd name="connsiteX5" fmla="*/ 152400 w 3124200"/>
                <a:gd name="connsiteY5" fmla="*/ 4229100 h 4229100"/>
                <a:gd name="connsiteX6" fmla="*/ 723900 w 3124200"/>
                <a:gd name="connsiteY6" fmla="*/ 4095750 h 4229100"/>
                <a:gd name="connsiteX7" fmla="*/ 3048000 w 3124200"/>
                <a:gd name="connsiteY7" fmla="*/ 2657475 h 4229100"/>
                <a:gd name="connsiteX8" fmla="*/ 3124200 w 3124200"/>
                <a:gd name="connsiteY8" fmla="*/ 1885950 h 4229100"/>
                <a:gd name="connsiteX9" fmla="*/ 762000 w 3124200"/>
                <a:gd name="connsiteY9" fmla="*/ 0 h 4229100"/>
                <a:gd name="connsiteX0" fmla="*/ 790575 w 3152775"/>
                <a:gd name="connsiteY0" fmla="*/ 0 h 4229100"/>
                <a:gd name="connsiteX1" fmla="*/ 0 w 3152775"/>
                <a:gd name="connsiteY1" fmla="*/ 619125 h 4229100"/>
                <a:gd name="connsiteX2" fmla="*/ 2066925 w 3152775"/>
                <a:gd name="connsiteY2" fmla="*/ 1590675 h 4229100"/>
                <a:gd name="connsiteX3" fmla="*/ 2009775 w 3152775"/>
                <a:gd name="connsiteY3" fmla="*/ 2762250 h 4229100"/>
                <a:gd name="connsiteX4" fmla="*/ 66675 w 3152775"/>
                <a:gd name="connsiteY4" fmla="*/ 3533775 h 4229100"/>
                <a:gd name="connsiteX5" fmla="*/ 180975 w 3152775"/>
                <a:gd name="connsiteY5" fmla="*/ 4229100 h 4229100"/>
                <a:gd name="connsiteX6" fmla="*/ 752475 w 3152775"/>
                <a:gd name="connsiteY6" fmla="*/ 4095750 h 4229100"/>
                <a:gd name="connsiteX7" fmla="*/ 3076575 w 3152775"/>
                <a:gd name="connsiteY7" fmla="*/ 2657475 h 4229100"/>
                <a:gd name="connsiteX8" fmla="*/ 3152775 w 3152775"/>
                <a:gd name="connsiteY8" fmla="*/ 1885950 h 4229100"/>
                <a:gd name="connsiteX9" fmla="*/ 790575 w 3152775"/>
                <a:gd name="connsiteY9" fmla="*/ 0 h 4229100"/>
                <a:gd name="connsiteX0" fmla="*/ 514350 w 3152775"/>
                <a:gd name="connsiteY0" fmla="*/ 0 h 4248150"/>
                <a:gd name="connsiteX1" fmla="*/ 0 w 3152775"/>
                <a:gd name="connsiteY1" fmla="*/ 638175 h 4248150"/>
                <a:gd name="connsiteX2" fmla="*/ 2066925 w 3152775"/>
                <a:gd name="connsiteY2" fmla="*/ 1609725 h 4248150"/>
                <a:gd name="connsiteX3" fmla="*/ 2009775 w 3152775"/>
                <a:gd name="connsiteY3" fmla="*/ 2781300 h 4248150"/>
                <a:gd name="connsiteX4" fmla="*/ 66675 w 3152775"/>
                <a:gd name="connsiteY4" fmla="*/ 3552825 h 4248150"/>
                <a:gd name="connsiteX5" fmla="*/ 180975 w 3152775"/>
                <a:gd name="connsiteY5" fmla="*/ 4248150 h 4248150"/>
                <a:gd name="connsiteX6" fmla="*/ 752475 w 3152775"/>
                <a:gd name="connsiteY6" fmla="*/ 4114800 h 4248150"/>
                <a:gd name="connsiteX7" fmla="*/ 3076575 w 3152775"/>
                <a:gd name="connsiteY7" fmla="*/ 2676525 h 4248150"/>
                <a:gd name="connsiteX8" fmla="*/ 3152775 w 3152775"/>
                <a:gd name="connsiteY8" fmla="*/ 1905000 h 4248150"/>
                <a:gd name="connsiteX9" fmla="*/ 514350 w 3152775"/>
                <a:gd name="connsiteY9" fmla="*/ 0 h 4248150"/>
                <a:gd name="connsiteX0" fmla="*/ 514350 w 3152775"/>
                <a:gd name="connsiteY0" fmla="*/ 0 h 4248150"/>
                <a:gd name="connsiteX1" fmla="*/ 0 w 3152775"/>
                <a:gd name="connsiteY1" fmla="*/ 638175 h 4248150"/>
                <a:gd name="connsiteX2" fmla="*/ 2066925 w 3152775"/>
                <a:gd name="connsiteY2" fmla="*/ 1609725 h 4248150"/>
                <a:gd name="connsiteX3" fmla="*/ 2009775 w 3152775"/>
                <a:gd name="connsiteY3" fmla="*/ 2781300 h 4248150"/>
                <a:gd name="connsiteX4" fmla="*/ 66675 w 3152775"/>
                <a:gd name="connsiteY4" fmla="*/ 3552825 h 4248150"/>
                <a:gd name="connsiteX5" fmla="*/ 180975 w 3152775"/>
                <a:gd name="connsiteY5" fmla="*/ 4248150 h 4248150"/>
                <a:gd name="connsiteX6" fmla="*/ 752475 w 3152775"/>
                <a:gd name="connsiteY6" fmla="*/ 4114800 h 4248150"/>
                <a:gd name="connsiteX7" fmla="*/ 3076575 w 3152775"/>
                <a:gd name="connsiteY7" fmla="*/ 2676525 h 4248150"/>
                <a:gd name="connsiteX8" fmla="*/ 3152775 w 3152775"/>
                <a:gd name="connsiteY8" fmla="*/ 1905000 h 4248150"/>
                <a:gd name="connsiteX9" fmla="*/ 514350 w 3152775"/>
                <a:gd name="connsiteY9" fmla="*/ 0 h 4248150"/>
                <a:gd name="connsiteX0" fmla="*/ 514350 w 3152775"/>
                <a:gd name="connsiteY0" fmla="*/ 0 h 4248150"/>
                <a:gd name="connsiteX1" fmla="*/ 0 w 3152775"/>
                <a:gd name="connsiteY1" fmla="*/ 638175 h 4248150"/>
                <a:gd name="connsiteX2" fmla="*/ 2066925 w 3152775"/>
                <a:gd name="connsiteY2" fmla="*/ 1609725 h 4248150"/>
                <a:gd name="connsiteX3" fmla="*/ 2009775 w 3152775"/>
                <a:gd name="connsiteY3" fmla="*/ 2781300 h 4248150"/>
                <a:gd name="connsiteX4" fmla="*/ 66675 w 3152775"/>
                <a:gd name="connsiteY4" fmla="*/ 3552825 h 4248150"/>
                <a:gd name="connsiteX5" fmla="*/ 180975 w 3152775"/>
                <a:gd name="connsiteY5" fmla="*/ 4248150 h 4248150"/>
                <a:gd name="connsiteX6" fmla="*/ 752475 w 3152775"/>
                <a:gd name="connsiteY6" fmla="*/ 4114800 h 4248150"/>
                <a:gd name="connsiteX7" fmla="*/ 3076575 w 3152775"/>
                <a:gd name="connsiteY7" fmla="*/ 2676525 h 4248150"/>
                <a:gd name="connsiteX8" fmla="*/ 3152775 w 3152775"/>
                <a:gd name="connsiteY8" fmla="*/ 1905000 h 4248150"/>
                <a:gd name="connsiteX9" fmla="*/ 514350 w 3152775"/>
                <a:gd name="connsiteY9" fmla="*/ 0 h 4248150"/>
                <a:gd name="connsiteX0" fmla="*/ 550079 w 3188504"/>
                <a:gd name="connsiteY0" fmla="*/ 0 h 4248150"/>
                <a:gd name="connsiteX1" fmla="*/ 35729 w 3188504"/>
                <a:gd name="connsiteY1" fmla="*/ 638175 h 4248150"/>
                <a:gd name="connsiteX2" fmla="*/ 2102654 w 3188504"/>
                <a:gd name="connsiteY2" fmla="*/ 1609725 h 4248150"/>
                <a:gd name="connsiteX3" fmla="*/ 2045504 w 3188504"/>
                <a:gd name="connsiteY3" fmla="*/ 2781300 h 4248150"/>
                <a:gd name="connsiteX4" fmla="*/ 102404 w 3188504"/>
                <a:gd name="connsiteY4" fmla="*/ 3552825 h 4248150"/>
                <a:gd name="connsiteX5" fmla="*/ 216704 w 3188504"/>
                <a:gd name="connsiteY5" fmla="*/ 4248150 h 4248150"/>
                <a:gd name="connsiteX6" fmla="*/ 788204 w 3188504"/>
                <a:gd name="connsiteY6" fmla="*/ 4114800 h 4248150"/>
                <a:gd name="connsiteX7" fmla="*/ 3112304 w 3188504"/>
                <a:gd name="connsiteY7" fmla="*/ 2676525 h 4248150"/>
                <a:gd name="connsiteX8" fmla="*/ 3188504 w 3188504"/>
                <a:gd name="connsiteY8" fmla="*/ 1905000 h 4248150"/>
                <a:gd name="connsiteX9" fmla="*/ 550079 w 3188504"/>
                <a:gd name="connsiteY9" fmla="*/ 0 h 4248150"/>
                <a:gd name="connsiteX0" fmla="*/ 550079 w 3188504"/>
                <a:gd name="connsiteY0" fmla="*/ 0 h 4248150"/>
                <a:gd name="connsiteX1" fmla="*/ 35729 w 3188504"/>
                <a:gd name="connsiteY1" fmla="*/ 638175 h 4248150"/>
                <a:gd name="connsiteX2" fmla="*/ 2102654 w 3188504"/>
                <a:gd name="connsiteY2" fmla="*/ 1609725 h 4248150"/>
                <a:gd name="connsiteX3" fmla="*/ 2045504 w 3188504"/>
                <a:gd name="connsiteY3" fmla="*/ 2781300 h 4248150"/>
                <a:gd name="connsiteX4" fmla="*/ 102404 w 3188504"/>
                <a:gd name="connsiteY4" fmla="*/ 3552825 h 4248150"/>
                <a:gd name="connsiteX5" fmla="*/ 216704 w 3188504"/>
                <a:gd name="connsiteY5" fmla="*/ 4248150 h 4248150"/>
                <a:gd name="connsiteX6" fmla="*/ 788204 w 3188504"/>
                <a:gd name="connsiteY6" fmla="*/ 4114800 h 4248150"/>
                <a:gd name="connsiteX7" fmla="*/ 3112304 w 3188504"/>
                <a:gd name="connsiteY7" fmla="*/ 2676525 h 4248150"/>
                <a:gd name="connsiteX8" fmla="*/ 3188504 w 3188504"/>
                <a:gd name="connsiteY8" fmla="*/ 1905000 h 4248150"/>
                <a:gd name="connsiteX9" fmla="*/ 550079 w 3188504"/>
                <a:gd name="connsiteY9" fmla="*/ 0 h 4248150"/>
                <a:gd name="connsiteX0" fmla="*/ 550079 w 3188504"/>
                <a:gd name="connsiteY0" fmla="*/ 0 h 4248150"/>
                <a:gd name="connsiteX1" fmla="*/ 35729 w 3188504"/>
                <a:gd name="connsiteY1" fmla="*/ 638175 h 4248150"/>
                <a:gd name="connsiteX2" fmla="*/ 2102654 w 3188504"/>
                <a:gd name="connsiteY2" fmla="*/ 1609725 h 4248150"/>
                <a:gd name="connsiteX3" fmla="*/ 2045504 w 3188504"/>
                <a:gd name="connsiteY3" fmla="*/ 2781300 h 4248150"/>
                <a:gd name="connsiteX4" fmla="*/ 102404 w 3188504"/>
                <a:gd name="connsiteY4" fmla="*/ 3552825 h 4248150"/>
                <a:gd name="connsiteX5" fmla="*/ 216704 w 3188504"/>
                <a:gd name="connsiteY5" fmla="*/ 4248150 h 4248150"/>
                <a:gd name="connsiteX6" fmla="*/ 788204 w 3188504"/>
                <a:gd name="connsiteY6" fmla="*/ 4114800 h 4248150"/>
                <a:gd name="connsiteX7" fmla="*/ 3112304 w 3188504"/>
                <a:gd name="connsiteY7" fmla="*/ 2676525 h 4248150"/>
                <a:gd name="connsiteX8" fmla="*/ 3188504 w 3188504"/>
                <a:gd name="connsiteY8" fmla="*/ 1905000 h 4248150"/>
                <a:gd name="connsiteX9" fmla="*/ 550079 w 3188504"/>
                <a:gd name="connsiteY9" fmla="*/ 0 h 4248150"/>
                <a:gd name="connsiteX0" fmla="*/ 550079 w 3188504"/>
                <a:gd name="connsiteY0" fmla="*/ 0 h 4248150"/>
                <a:gd name="connsiteX1" fmla="*/ 35729 w 3188504"/>
                <a:gd name="connsiteY1" fmla="*/ 638175 h 4248150"/>
                <a:gd name="connsiteX2" fmla="*/ 2102654 w 3188504"/>
                <a:gd name="connsiteY2" fmla="*/ 1609725 h 4248150"/>
                <a:gd name="connsiteX3" fmla="*/ 2045504 w 3188504"/>
                <a:gd name="connsiteY3" fmla="*/ 2781300 h 4248150"/>
                <a:gd name="connsiteX4" fmla="*/ 102404 w 3188504"/>
                <a:gd name="connsiteY4" fmla="*/ 3552825 h 4248150"/>
                <a:gd name="connsiteX5" fmla="*/ 216704 w 3188504"/>
                <a:gd name="connsiteY5" fmla="*/ 4248150 h 4248150"/>
                <a:gd name="connsiteX6" fmla="*/ 788204 w 3188504"/>
                <a:gd name="connsiteY6" fmla="*/ 4114800 h 4248150"/>
                <a:gd name="connsiteX7" fmla="*/ 3112304 w 3188504"/>
                <a:gd name="connsiteY7" fmla="*/ 2676525 h 4248150"/>
                <a:gd name="connsiteX8" fmla="*/ 3188504 w 3188504"/>
                <a:gd name="connsiteY8" fmla="*/ 1905000 h 4248150"/>
                <a:gd name="connsiteX9" fmla="*/ 550079 w 3188504"/>
                <a:gd name="connsiteY9" fmla="*/ 0 h 4248150"/>
                <a:gd name="connsiteX0" fmla="*/ 550079 w 3188504"/>
                <a:gd name="connsiteY0" fmla="*/ 0 h 4248150"/>
                <a:gd name="connsiteX1" fmla="*/ 35729 w 3188504"/>
                <a:gd name="connsiteY1" fmla="*/ 638175 h 4248150"/>
                <a:gd name="connsiteX2" fmla="*/ 2102654 w 3188504"/>
                <a:gd name="connsiteY2" fmla="*/ 1609725 h 4248150"/>
                <a:gd name="connsiteX3" fmla="*/ 2045504 w 3188504"/>
                <a:gd name="connsiteY3" fmla="*/ 2781300 h 4248150"/>
                <a:gd name="connsiteX4" fmla="*/ 102404 w 3188504"/>
                <a:gd name="connsiteY4" fmla="*/ 3552825 h 4248150"/>
                <a:gd name="connsiteX5" fmla="*/ 216704 w 3188504"/>
                <a:gd name="connsiteY5" fmla="*/ 4248150 h 4248150"/>
                <a:gd name="connsiteX6" fmla="*/ 788204 w 3188504"/>
                <a:gd name="connsiteY6" fmla="*/ 4114800 h 4248150"/>
                <a:gd name="connsiteX7" fmla="*/ 3112304 w 3188504"/>
                <a:gd name="connsiteY7" fmla="*/ 2676525 h 4248150"/>
                <a:gd name="connsiteX8" fmla="*/ 3188504 w 3188504"/>
                <a:gd name="connsiteY8" fmla="*/ 1905000 h 4248150"/>
                <a:gd name="connsiteX9" fmla="*/ 550079 w 3188504"/>
                <a:gd name="connsiteY9" fmla="*/ 0 h 4248150"/>
                <a:gd name="connsiteX0" fmla="*/ 550079 w 3188504"/>
                <a:gd name="connsiteY0" fmla="*/ 0 h 4248150"/>
                <a:gd name="connsiteX1" fmla="*/ 35729 w 3188504"/>
                <a:gd name="connsiteY1" fmla="*/ 638175 h 4248150"/>
                <a:gd name="connsiteX2" fmla="*/ 2102654 w 3188504"/>
                <a:gd name="connsiteY2" fmla="*/ 1609725 h 4248150"/>
                <a:gd name="connsiteX3" fmla="*/ 2045504 w 3188504"/>
                <a:gd name="connsiteY3" fmla="*/ 2781300 h 4248150"/>
                <a:gd name="connsiteX4" fmla="*/ 102404 w 3188504"/>
                <a:gd name="connsiteY4" fmla="*/ 3552825 h 4248150"/>
                <a:gd name="connsiteX5" fmla="*/ 216704 w 3188504"/>
                <a:gd name="connsiteY5" fmla="*/ 4248150 h 4248150"/>
                <a:gd name="connsiteX6" fmla="*/ 788204 w 3188504"/>
                <a:gd name="connsiteY6" fmla="*/ 4114800 h 4248150"/>
                <a:gd name="connsiteX7" fmla="*/ 3112304 w 3188504"/>
                <a:gd name="connsiteY7" fmla="*/ 2676525 h 4248150"/>
                <a:gd name="connsiteX8" fmla="*/ 3188504 w 3188504"/>
                <a:gd name="connsiteY8" fmla="*/ 1905000 h 4248150"/>
                <a:gd name="connsiteX9" fmla="*/ 550079 w 3188504"/>
                <a:gd name="connsiteY9" fmla="*/ 0 h 4248150"/>
                <a:gd name="connsiteX0" fmla="*/ 550079 w 3188504"/>
                <a:gd name="connsiteY0" fmla="*/ 0 h 4248150"/>
                <a:gd name="connsiteX1" fmla="*/ 35729 w 3188504"/>
                <a:gd name="connsiteY1" fmla="*/ 638175 h 4248150"/>
                <a:gd name="connsiteX2" fmla="*/ 2102654 w 3188504"/>
                <a:gd name="connsiteY2" fmla="*/ 1609725 h 4248150"/>
                <a:gd name="connsiteX3" fmla="*/ 2045504 w 3188504"/>
                <a:gd name="connsiteY3" fmla="*/ 2781300 h 4248150"/>
                <a:gd name="connsiteX4" fmla="*/ 102404 w 3188504"/>
                <a:gd name="connsiteY4" fmla="*/ 3552825 h 4248150"/>
                <a:gd name="connsiteX5" fmla="*/ 216704 w 3188504"/>
                <a:gd name="connsiteY5" fmla="*/ 4248150 h 4248150"/>
                <a:gd name="connsiteX6" fmla="*/ 788204 w 3188504"/>
                <a:gd name="connsiteY6" fmla="*/ 4114800 h 4248150"/>
                <a:gd name="connsiteX7" fmla="*/ 3112304 w 3188504"/>
                <a:gd name="connsiteY7" fmla="*/ 2676525 h 4248150"/>
                <a:gd name="connsiteX8" fmla="*/ 3188504 w 3188504"/>
                <a:gd name="connsiteY8" fmla="*/ 1905000 h 4248150"/>
                <a:gd name="connsiteX9" fmla="*/ 550079 w 3188504"/>
                <a:gd name="connsiteY9" fmla="*/ 0 h 4248150"/>
                <a:gd name="connsiteX0" fmla="*/ 556518 w 3194943"/>
                <a:gd name="connsiteY0" fmla="*/ 0 h 4248150"/>
                <a:gd name="connsiteX1" fmla="*/ 42168 w 3194943"/>
                <a:gd name="connsiteY1" fmla="*/ 638175 h 4248150"/>
                <a:gd name="connsiteX2" fmla="*/ 2109093 w 3194943"/>
                <a:gd name="connsiteY2" fmla="*/ 1609725 h 4248150"/>
                <a:gd name="connsiteX3" fmla="*/ 2051943 w 3194943"/>
                <a:gd name="connsiteY3" fmla="*/ 2781300 h 4248150"/>
                <a:gd name="connsiteX4" fmla="*/ 108843 w 3194943"/>
                <a:gd name="connsiteY4" fmla="*/ 3552825 h 4248150"/>
                <a:gd name="connsiteX5" fmla="*/ 223143 w 3194943"/>
                <a:gd name="connsiteY5" fmla="*/ 4248150 h 4248150"/>
                <a:gd name="connsiteX6" fmla="*/ 794643 w 3194943"/>
                <a:gd name="connsiteY6" fmla="*/ 4114800 h 4248150"/>
                <a:gd name="connsiteX7" fmla="*/ 3118743 w 3194943"/>
                <a:gd name="connsiteY7" fmla="*/ 2676525 h 4248150"/>
                <a:gd name="connsiteX8" fmla="*/ 3194943 w 3194943"/>
                <a:gd name="connsiteY8" fmla="*/ 1905000 h 4248150"/>
                <a:gd name="connsiteX9" fmla="*/ 556518 w 3194943"/>
                <a:gd name="connsiteY9" fmla="*/ 0 h 4248150"/>
                <a:gd name="connsiteX0" fmla="*/ 556518 w 3194943"/>
                <a:gd name="connsiteY0" fmla="*/ 0 h 4258201"/>
                <a:gd name="connsiteX1" fmla="*/ 42168 w 3194943"/>
                <a:gd name="connsiteY1" fmla="*/ 638175 h 4258201"/>
                <a:gd name="connsiteX2" fmla="*/ 2109093 w 3194943"/>
                <a:gd name="connsiteY2" fmla="*/ 1609725 h 4258201"/>
                <a:gd name="connsiteX3" fmla="*/ 2051943 w 3194943"/>
                <a:gd name="connsiteY3" fmla="*/ 2781300 h 4258201"/>
                <a:gd name="connsiteX4" fmla="*/ 108843 w 3194943"/>
                <a:gd name="connsiteY4" fmla="*/ 3552825 h 4258201"/>
                <a:gd name="connsiteX5" fmla="*/ 223143 w 3194943"/>
                <a:gd name="connsiteY5" fmla="*/ 4248150 h 4258201"/>
                <a:gd name="connsiteX6" fmla="*/ 794643 w 3194943"/>
                <a:gd name="connsiteY6" fmla="*/ 4114800 h 4258201"/>
                <a:gd name="connsiteX7" fmla="*/ 3118743 w 3194943"/>
                <a:gd name="connsiteY7" fmla="*/ 2676525 h 4258201"/>
                <a:gd name="connsiteX8" fmla="*/ 3194943 w 3194943"/>
                <a:gd name="connsiteY8" fmla="*/ 1905000 h 4258201"/>
                <a:gd name="connsiteX9" fmla="*/ 556518 w 3194943"/>
                <a:gd name="connsiteY9" fmla="*/ 0 h 4258201"/>
                <a:gd name="connsiteX0" fmla="*/ 595703 w 3234128"/>
                <a:gd name="connsiteY0" fmla="*/ 0 h 4258201"/>
                <a:gd name="connsiteX1" fmla="*/ 81353 w 3234128"/>
                <a:gd name="connsiteY1" fmla="*/ 638175 h 4258201"/>
                <a:gd name="connsiteX2" fmla="*/ 2148278 w 3234128"/>
                <a:gd name="connsiteY2" fmla="*/ 1609725 h 4258201"/>
                <a:gd name="connsiteX3" fmla="*/ 2091128 w 3234128"/>
                <a:gd name="connsiteY3" fmla="*/ 2781300 h 4258201"/>
                <a:gd name="connsiteX4" fmla="*/ 148028 w 3234128"/>
                <a:gd name="connsiteY4" fmla="*/ 3552825 h 4258201"/>
                <a:gd name="connsiteX5" fmla="*/ 262328 w 3234128"/>
                <a:gd name="connsiteY5" fmla="*/ 4248150 h 4258201"/>
                <a:gd name="connsiteX6" fmla="*/ 833828 w 3234128"/>
                <a:gd name="connsiteY6" fmla="*/ 4114800 h 4258201"/>
                <a:gd name="connsiteX7" fmla="*/ 3157928 w 3234128"/>
                <a:gd name="connsiteY7" fmla="*/ 2676525 h 4258201"/>
                <a:gd name="connsiteX8" fmla="*/ 3234128 w 3234128"/>
                <a:gd name="connsiteY8" fmla="*/ 1905000 h 4258201"/>
                <a:gd name="connsiteX9" fmla="*/ 595703 w 3234128"/>
                <a:gd name="connsiteY9" fmla="*/ 0 h 4258201"/>
                <a:gd name="connsiteX0" fmla="*/ 595703 w 3268306"/>
                <a:gd name="connsiteY0" fmla="*/ 0 h 4258201"/>
                <a:gd name="connsiteX1" fmla="*/ 81353 w 3268306"/>
                <a:gd name="connsiteY1" fmla="*/ 638175 h 4258201"/>
                <a:gd name="connsiteX2" fmla="*/ 2148278 w 3268306"/>
                <a:gd name="connsiteY2" fmla="*/ 1609725 h 4258201"/>
                <a:gd name="connsiteX3" fmla="*/ 2091128 w 3268306"/>
                <a:gd name="connsiteY3" fmla="*/ 2781300 h 4258201"/>
                <a:gd name="connsiteX4" fmla="*/ 148028 w 3268306"/>
                <a:gd name="connsiteY4" fmla="*/ 3552825 h 4258201"/>
                <a:gd name="connsiteX5" fmla="*/ 262328 w 3268306"/>
                <a:gd name="connsiteY5" fmla="*/ 4248150 h 4258201"/>
                <a:gd name="connsiteX6" fmla="*/ 833828 w 3268306"/>
                <a:gd name="connsiteY6" fmla="*/ 4114800 h 4258201"/>
                <a:gd name="connsiteX7" fmla="*/ 3157928 w 3268306"/>
                <a:gd name="connsiteY7" fmla="*/ 2676525 h 4258201"/>
                <a:gd name="connsiteX8" fmla="*/ 3234128 w 3268306"/>
                <a:gd name="connsiteY8" fmla="*/ 1905000 h 4258201"/>
                <a:gd name="connsiteX9" fmla="*/ 595703 w 3268306"/>
                <a:gd name="connsiteY9" fmla="*/ 0 h 4258201"/>
                <a:gd name="connsiteX0" fmla="*/ 595703 w 3368683"/>
                <a:gd name="connsiteY0" fmla="*/ 0 h 4258201"/>
                <a:gd name="connsiteX1" fmla="*/ 81353 w 3368683"/>
                <a:gd name="connsiteY1" fmla="*/ 638175 h 4258201"/>
                <a:gd name="connsiteX2" fmla="*/ 2148278 w 3368683"/>
                <a:gd name="connsiteY2" fmla="*/ 1609725 h 4258201"/>
                <a:gd name="connsiteX3" fmla="*/ 2091128 w 3368683"/>
                <a:gd name="connsiteY3" fmla="*/ 2781300 h 4258201"/>
                <a:gd name="connsiteX4" fmla="*/ 148028 w 3368683"/>
                <a:gd name="connsiteY4" fmla="*/ 3552825 h 4258201"/>
                <a:gd name="connsiteX5" fmla="*/ 262328 w 3368683"/>
                <a:gd name="connsiteY5" fmla="*/ 4248150 h 4258201"/>
                <a:gd name="connsiteX6" fmla="*/ 833828 w 3368683"/>
                <a:gd name="connsiteY6" fmla="*/ 4114800 h 4258201"/>
                <a:gd name="connsiteX7" fmla="*/ 3157928 w 3368683"/>
                <a:gd name="connsiteY7" fmla="*/ 2676525 h 4258201"/>
                <a:gd name="connsiteX8" fmla="*/ 3234128 w 3368683"/>
                <a:gd name="connsiteY8" fmla="*/ 1905000 h 4258201"/>
                <a:gd name="connsiteX9" fmla="*/ 595703 w 3368683"/>
                <a:gd name="connsiteY9" fmla="*/ 0 h 4258201"/>
                <a:gd name="connsiteX0" fmla="*/ 595703 w 3424763"/>
                <a:gd name="connsiteY0" fmla="*/ 0 h 4258201"/>
                <a:gd name="connsiteX1" fmla="*/ 81353 w 3424763"/>
                <a:gd name="connsiteY1" fmla="*/ 638175 h 4258201"/>
                <a:gd name="connsiteX2" fmla="*/ 2148278 w 3424763"/>
                <a:gd name="connsiteY2" fmla="*/ 1609725 h 4258201"/>
                <a:gd name="connsiteX3" fmla="*/ 2091128 w 3424763"/>
                <a:gd name="connsiteY3" fmla="*/ 2781300 h 4258201"/>
                <a:gd name="connsiteX4" fmla="*/ 148028 w 3424763"/>
                <a:gd name="connsiteY4" fmla="*/ 3552825 h 4258201"/>
                <a:gd name="connsiteX5" fmla="*/ 262328 w 3424763"/>
                <a:gd name="connsiteY5" fmla="*/ 4248150 h 4258201"/>
                <a:gd name="connsiteX6" fmla="*/ 833828 w 3424763"/>
                <a:gd name="connsiteY6" fmla="*/ 4114800 h 4258201"/>
                <a:gd name="connsiteX7" fmla="*/ 3157928 w 3424763"/>
                <a:gd name="connsiteY7" fmla="*/ 2676525 h 4258201"/>
                <a:gd name="connsiteX8" fmla="*/ 3234128 w 3424763"/>
                <a:gd name="connsiteY8" fmla="*/ 1905000 h 4258201"/>
                <a:gd name="connsiteX9" fmla="*/ 595703 w 3424763"/>
                <a:gd name="connsiteY9" fmla="*/ 0 h 425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4763" h="4258201">
                  <a:moveTo>
                    <a:pt x="595703" y="0"/>
                  </a:moveTo>
                  <a:cubicBezTo>
                    <a:pt x="-19330" y="92588"/>
                    <a:pt x="12529" y="370002"/>
                    <a:pt x="81353" y="638175"/>
                  </a:cubicBezTo>
                  <a:cubicBezTo>
                    <a:pt x="613225" y="1072921"/>
                    <a:pt x="1523992" y="1119531"/>
                    <a:pt x="2148278" y="1609725"/>
                  </a:cubicBezTo>
                  <a:cubicBezTo>
                    <a:pt x="2461916" y="1981767"/>
                    <a:pt x="2415142" y="2418499"/>
                    <a:pt x="2091128" y="2781300"/>
                  </a:cubicBezTo>
                  <a:cubicBezTo>
                    <a:pt x="1429310" y="3246377"/>
                    <a:pt x="780824" y="3109067"/>
                    <a:pt x="148028" y="3552825"/>
                  </a:cubicBezTo>
                  <a:cubicBezTo>
                    <a:pt x="-137318" y="3821565"/>
                    <a:pt x="39401" y="4025617"/>
                    <a:pt x="262328" y="4248150"/>
                  </a:cubicBezTo>
                  <a:cubicBezTo>
                    <a:pt x="656137" y="4296114"/>
                    <a:pt x="643328" y="4159250"/>
                    <a:pt x="833828" y="4114800"/>
                  </a:cubicBezTo>
                  <a:lnTo>
                    <a:pt x="3157928" y="2676525"/>
                  </a:lnTo>
                  <a:cubicBezTo>
                    <a:pt x="3534499" y="2447074"/>
                    <a:pt x="3467485" y="2180657"/>
                    <a:pt x="3234128" y="1905000"/>
                  </a:cubicBezTo>
                  <a:cubicBezTo>
                    <a:pt x="2354653" y="1270000"/>
                    <a:pt x="1475178" y="71280"/>
                    <a:pt x="595703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28" name="TextBox 93"/>
                <p:cNvSpPr txBox="1">
                  <a:spLocks noChangeArrowheads="1"/>
                </p:cNvSpPr>
                <p:nvPr/>
              </p:nvSpPr>
              <p:spPr bwMode="auto">
                <a:xfrm>
                  <a:off x="2135183" y="1575947"/>
                  <a:ext cx="83680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i="1" dirty="0" smtClean="0">
                            <a:latin typeface="Cambria Math"/>
                          </a:rPr>
                          <m:t>𝐿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(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1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128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35183" y="1575947"/>
                  <a:ext cx="836807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408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2633663" y="1676080"/>
            <a:ext cx="2708194" cy="4962845"/>
            <a:chOff x="2931855" y="1412341"/>
            <a:chExt cx="2628642" cy="4814818"/>
          </a:xfrm>
        </p:grpSpPr>
        <p:sp>
          <p:nvSpPr>
            <p:cNvPr id="96" name="Freeform 95"/>
            <p:cNvSpPr/>
            <p:nvPr/>
          </p:nvSpPr>
          <p:spPr bwMode="auto">
            <a:xfrm>
              <a:off x="2931855" y="1495819"/>
              <a:ext cx="2611771" cy="4731340"/>
            </a:xfrm>
            <a:custGeom>
              <a:avLst/>
              <a:gdLst>
                <a:gd name="connsiteX0" fmla="*/ 581025 w 2505075"/>
                <a:gd name="connsiteY0" fmla="*/ 371475 h 4981575"/>
                <a:gd name="connsiteX1" fmla="*/ 2000250 w 2505075"/>
                <a:gd name="connsiteY1" fmla="*/ 2590800 h 4981575"/>
                <a:gd name="connsiteX2" fmla="*/ 1885950 w 2505075"/>
                <a:gd name="connsiteY2" fmla="*/ 3409950 h 4981575"/>
                <a:gd name="connsiteX3" fmla="*/ 0 w 2505075"/>
                <a:gd name="connsiteY3" fmla="*/ 4581525 h 4981575"/>
                <a:gd name="connsiteX4" fmla="*/ 542925 w 2505075"/>
                <a:gd name="connsiteY4" fmla="*/ 4981575 h 4981575"/>
                <a:gd name="connsiteX5" fmla="*/ 2324100 w 2505075"/>
                <a:gd name="connsiteY5" fmla="*/ 3952875 h 4981575"/>
                <a:gd name="connsiteX6" fmla="*/ 2505075 w 2505075"/>
                <a:gd name="connsiteY6" fmla="*/ 1409700 h 4981575"/>
                <a:gd name="connsiteX7" fmla="*/ 1419225 w 2505075"/>
                <a:gd name="connsiteY7" fmla="*/ 0 h 4981575"/>
                <a:gd name="connsiteX8" fmla="*/ 581025 w 2505075"/>
                <a:gd name="connsiteY8" fmla="*/ 371475 h 4981575"/>
                <a:gd name="connsiteX0" fmla="*/ 581025 w 2352675"/>
                <a:gd name="connsiteY0" fmla="*/ 371475 h 4981575"/>
                <a:gd name="connsiteX1" fmla="*/ 2000250 w 2352675"/>
                <a:gd name="connsiteY1" fmla="*/ 2590800 h 4981575"/>
                <a:gd name="connsiteX2" fmla="*/ 1885950 w 2352675"/>
                <a:gd name="connsiteY2" fmla="*/ 3409950 h 4981575"/>
                <a:gd name="connsiteX3" fmla="*/ 0 w 2352675"/>
                <a:gd name="connsiteY3" fmla="*/ 4581525 h 4981575"/>
                <a:gd name="connsiteX4" fmla="*/ 542925 w 2352675"/>
                <a:gd name="connsiteY4" fmla="*/ 4981575 h 4981575"/>
                <a:gd name="connsiteX5" fmla="*/ 2324100 w 2352675"/>
                <a:gd name="connsiteY5" fmla="*/ 3952875 h 4981575"/>
                <a:gd name="connsiteX6" fmla="*/ 2352675 w 2352675"/>
                <a:gd name="connsiteY6" fmla="*/ 1028700 h 4981575"/>
                <a:gd name="connsiteX7" fmla="*/ 1419225 w 2352675"/>
                <a:gd name="connsiteY7" fmla="*/ 0 h 4981575"/>
                <a:gd name="connsiteX8" fmla="*/ 581025 w 2352675"/>
                <a:gd name="connsiteY8" fmla="*/ 371475 h 4981575"/>
                <a:gd name="connsiteX0" fmla="*/ 581025 w 2352675"/>
                <a:gd name="connsiteY0" fmla="*/ 95250 h 4705350"/>
                <a:gd name="connsiteX1" fmla="*/ 2000250 w 2352675"/>
                <a:gd name="connsiteY1" fmla="*/ 2314575 h 4705350"/>
                <a:gd name="connsiteX2" fmla="*/ 1885950 w 2352675"/>
                <a:gd name="connsiteY2" fmla="*/ 3133725 h 4705350"/>
                <a:gd name="connsiteX3" fmla="*/ 0 w 2352675"/>
                <a:gd name="connsiteY3" fmla="*/ 4305300 h 4705350"/>
                <a:gd name="connsiteX4" fmla="*/ 542925 w 2352675"/>
                <a:gd name="connsiteY4" fmla="*/ 4705350 h 4705350"/>
                <a:gd name="connsiteX5" fmla="*/ 2324100 w 2352675"/>
                <a:gd name="connsiteY5" fmla="*/ 3676650 h 4705350"/>
                <a:gd name="connsiteX6" fmla="*/ 2352675 w 2352675"/>
                <a:gd name="connsiteY6" fmla="*/ 752475 h 4705350"/>
                <a:gd name="connsiteX7" fmla="*/ 1152525 w 2352675"/>
                <a:gd name="connsiteY7" fmla="*/ 0 h 4705350"/>
                <a:gd name="connsiteX8" fmla="*/ 581025 w 2352675"/>
                <a:gd name="connsiteY8" fmla="*/ 95250 h 4705350"/>
                <a:gd name="connsiteX0" fmla="*/ 676275 w 2352675"/>
                <a:gd name="connsiteY0" fmla="*/ 495300 h 4705350"/>
                <a:gd name="connsiteX1" fmla="*/ 2000250 w 2352675"/>
                <a:gd name="connsiteY1" fmla="*/ 2314575 h 4705350"/>
                <a:gd name="connsiteX2" fmla="*/ 1885950 w 2352675"/>
                <a:gd name="connsiteY2" fmla="*/ 3133725 h 4705350"/>
                <a:gd name="connsiteX3" fmla="*/ 0 w 2352675"/>
                <a:gd name="connsiteY3" fmla="*/ 4305300 h 4705350"/>
                <a:gd name="connsiteX4" fmla="*/ 542925 w 2352675"/>
                <a:gd name="connsiteY4" fmla="*/ 4705350 h 4705350"/>
                <a:gd name="connsiteX5" fmla="*/ 2324100 w 2352675"/>
                <a:gd name="connsiteY5" fmla="*/ 3676650 h 4705350"/>
                <a:gd name="connsiteX6" fmla="*/ 2352675 w 2352675"/>
                <a:gd name="connsiteY6" fmla="*/ 752475 h 4705350"/>
                <a:gd name="connsiteX7" fmla="*/ 1152525 w 2352675"/>
                <a:gd name="connsiteY7" fmla="*/ 0 h 4705350"/>
                <a:gd name="connsiteX8" fmla="*/ 676275 w 2352675"/>
                <a:gd name="connsiteY8" fmla="*/ 495300 h 4705350"/>
                <a:gd name="connsiteX0" fmla="*/ 676275 w 2400300"/>
                <a:gd name="connsiteY0" fmla="*/ 495300 h 4705350"/>
                <a:gd name="connsiteX1" fmla="*/ 2000250 w 2400300"/>
                <a:gd name="connsiteY1" fmla="*/ 2314575 h 4705350"/>
                <a:gd name="connsiteX2" fmla="*/ 1885950 w 2400300"/>
                <a:gd name="connsiteY2" fmla="*/ 3133725 h 4705350"/>
                <a:gd name="connsiteX3" fmla="*/ 0 w 2400300"/>
                <a:gd name="connsiteY3" fmla="*/ 4305300 h 4705350"/>
                <a:gd name="connsiteX4" fmla="*/ 542925 w 2400300"/>
                <a:gd name="connsiteY4" fmla="*/ 4705350 h 4705350"/>
                <a:gd name="connsiteX5" fmla="*/ 2324100 w 2400300"/>
                <a:gd name="connsiteY5" fmla="*/ 3676650 h 4705350"/>
                <a:gd name="connsiteX6" fmla="*/ 2400300 w 2400300"/>
                <a:gd name="connsiteY6" fmla="*/ 1409700 h 4705350"/>
                <a:gd name="connsiteX7" fmla="*/ 1152525 w 2400300"/>
                <a:gd name="connsiteY7" fmla="*/ 0 h 4705350"/>
                <a:gd name="connsiteX8" fmla="*/ 676275 w 2400300"/>
                <a:gd name="connsiteY8" fmla="*/ 495300 h 4705350"/>
                <a:gd name="connsiteX0" fmla="*/ 647700 w 2371725"/>
                <a:gd name="connsiteY0" fmla="*/ 495300 h 4705350"/>
                <a:gd name="connsiteX1" fmla="*/ 1971675 w 2371725"/>
                <a:gd name="connsiteY1" fmla="*/ 2314575 h 4705350"/>
                <a:gd name="connsiteX2" fmla="*/ 1857375 w 2371725"/>
                <a:gd name="connsiteY2" fmla="*/ 3133725 h 4705350"/>
                <a:gd name="connsiteX3" fmla="*/ 0 w 2371725"/>
                <a:gd name="connsiteY3" fmla="*/ 4076700 h 4705350"/>
                <a:gd name="connsiteX4" fmla="*/ 514350 w 2371725"/>
                <a:gd name="connsiteY4" fmla="*/ 4705350 h 4705350"/>
                <a:gd name="connsiteX5" fmla="*/ 2295525 w 2371725"/>
                <a:gd name="connsiteY5" fmla="*/ 3676650 h 4705350"/>
                <a:gd name="connsiteX6" fmla="*/ 2371725 w 2371725"/>
                <a:gd name="connsiteY6" fmla="*/ 1409700 h 4705350"/>
                <a:gd name="connsiteX7" fmla="*/ 1123950 w 2371725"/>
                <a:gd name="connsiteY7" fmla="*/ 0 h 4705350"/>
                <a:gd name="connsiteX8" fmla="*/ 647700 w 2371725"/>
                <a:gd name="connsiteY8" fmla="*/ 495300 h 4705350"/>
                <a:gd name="connsiteX0" fmla="*/ 647700 w 2371725"/>
                <a:gd name="connsiteY0" fmla="*/ 495300 h 4705350"/>
                <a:gd name="connsiteX1" fmla="*/ 1895475 w 2371725"/>
                <a:gd name="connsiteY1" fmla="*/ 2295525 h 4705350"/>
                <a:gd name="connsiteX2" fmla="*/ 1857375 w 2371725"/>
                <a:gd name="connsiteY2" fmla="*/ 3133725 h 4705350"/>
                <a:gd name="connsiteX3" fmla="*/ 0 w 2371725"/>
                <a:gd name="connsiteY3" fmla="*/ 4076700 h 4705350"/>
                <a:gd name="connsiteX4" fmla="*/ 514350 w 2371725"/>
                <a:gd name="connsiteY4" fmla="*/ 4705350 h 4705350"/>
                <a:gd name="connsiteX5" fmla="*/ 2295525 w 2371725"/>
                <a:gd name="connsiteY5" fmla="*/ 3676650 h 4705350"/>
                <a:gd name="connsiteX6" fmla="*/ 2371725 w 2371725"/>
                <a:gd name="connsiteY6" fmla="*/ 1409700 h 4705350"/>
                <a:gd name="connsiteX7" fmla="*/ 1123950 w 2371725"/>
                <a:gd name="connsiteY7" fmla="*/ 0 h 4705350"/>
                <a:gd name="connsiteX8" fmla="*/ 647700 w 2371725"/>
                <a:gd name="connsiteY8" fmla="*/ 495300 h 4705350"/>
                <a:gd name="connsiteX0" fmla="*/ 647700 w 2371725"/>
                <a:gd name="connsiteY0" fmla="*/ 495300 h 4705350"/>
                <a:gd name="connsiteX1" fmla="*/ 1895475 w 2371725"/>
                <a:gd name="connsiteY1" fmla="*/ 2295525 h 4705350"/>
                <a:gd name="connsiteX2" fmla="*/ 1857375 w 2371725"/>
                <a:gd name="connsiteY2" fmla="*/ 3133725 h 4705350"/>
                <a:gd name="connsiteX3" fmla="*/ 0 w 2371725"/>
                <a:gd name="connsiteY3" fmla="*/ 4076700 h 4705350"/>
                <a:gd name="connsiteX4" fmla="*/ 514350 w 2371725"/>
                <a:gd name="connsiteY4" fmla="*/ 4705350 h 4705350"/>
                <a:gd name="connsiteX5" fmla="*/ 2295525 w 2371725"/>
                <a:gd name="connsiteY5" fmla="*/ 3676650 h 4705350"/>
                <a:gd name="connsiteX6" fmla="*/ 2371725 w 2371725"/>
                <a:gd name="connsiteY6" fmla="*/ 1409700 h 4705350"/>
                <a:gd name="connsiteX7" fmla="*/ 1123950 w 2371725"/>
                <a:gd name="connsiteY7" fmla="*/ 0 h 4705350"/>
                <a:gd name="connsiteX8" fmla="*/ 647700 w 2371725"/>
                <a:gd name="connsiteY8" fmla="*/ 495300 h 4705350"/>
                <a:gd name="connsiteX0" fmla="*/ 647700 w 2371725"/>
                <a:gd name="connsiteY0" fmla="*/ 495300 h 4705350"/>
                <a:gd name="connsiteX1" fmla="*/ 1895475 w 2371725"/>
                <a:gd name="connsiteY1" fmla="*/ 2295525 h 4705350"/>
                <a:gd name="connsiteX2" fmla="*/ 1857375 w 2371725"/>
                <a:gd name="connsiteY2" fmla="*/ 3133725 h 4705350"/>
                <a:gd name="connsiteX3" fmla="*/ 0 w 2371725"/>
                <a:gd name="connsiteY3" fmla="*/ 4076700 h 4705350"/>
                <a:gd name="connsiteX4" fmla="*/ 514350 w 2371725"/>
                <a:gd name="connsiteY4" fmla="*/ 4705350 h 4705350"/>
                <a:gd name="connsiteX5" fmla="*/ 2295525 w 2371725"/>
                <a:gd name="connsiteY5" fmla="*/ 3676650 h 4705350"/>
                <a:gd name="connsiteX6" fmla="*/ 2371725 w 2371725"/>
                <a:gd name="connsiteY6" fmla="*/ 1409700 h 4705350"/>
                <a:gd name="connsiteX7" fmla="*/ 1123950 w 2371725"/>
                <a:gd name="connsiteY7" fmla="*/ 0 h 4705350"/>
                <a:gd name="connsiteX8" fmla="*/ 647700 w 2371725"/>
                <a:gd name="connsiteY8" fmla="*/ 495300 h 4705350"/>
                <a:gd name="connsiteX0" fmla="*/ 647700 w 2371725"/>
                <a:gd name="connsiteY0" fmla="*/ 495300 h 4705350"/>
                <a:gd name="connsiteX1" fmla="*/ 1895475 w 2371725"/>
                <a:gd name="connsiteY1" fmla="*/ 2295525 h 4705350"/>
                <a:gd name="connsiteX2" fmla="*/ 1857375 w 2371725"/>
                <a:gd name="connsiteY2" fmla="*/ 3133725 h 4705350"/>
                <a:gd name="connsiteX3" fmla="*/ 0 w 2371725"/>
                <a:gd name="connsiteY3" fmla="*/ 4076700 h 4705350"/>
                <a:gd name="connsiteX4" fmla="*/ 514350 w 2371725"/>
                <a:gd name="connsiteY4" fmla="*/ 4705350 h 4705350"/>
                <a:gd name="connsiteX5" fmla="*/ 2295525 w 2371725"/>
                <a:gd name="connsiteY5" fmla="*/ 3676650 h 4705350"/>
                <a:gd name="connsiteX6" fmla="*/ 2371725 w 2371725"/>
                <a:gd name="connsiteY6" fmla="*/ 1409700 h 4705350"/>
                <a:gd name="connsiteX7" fmla="*/ 1123950 w 2371725"/>
                <a:gd name="connsiteY7" fmla="*/ 0 h 4705350"/>
                <a:gd name="connsiteX8" fmla="*/ 647700 w 2371725"/>
                <a:gd name="connsiteY8" fmla="*/ 495300 h 4705350"/>
                <a:gd name="connsiteX0" fmla="*/ 647700 w 2371725"/>
                <a:gd name="connsiteY0" fmla="*/ 495300 h 4705350"/>
                <a:gd name="connsiteX1" fmla="*/ 1895475 w 2371725"/>
                <a:gd name="connsiteY1" fmla="*/ 2295525 h 4705350"/>
                <a:gd name="connsiteX2" fmla="*/ 1857375 w 2371725"/>
                <a:gd name="connsiteY2" fmla="*/ 3133725 h 4705350"/>
                <a:gd name="connsiteX3" fmla="*/ 0 w 2371725"/>
                <a:gd name="connsiteY3" fmla="*/ 4076700 h 4705350"/>
                <a:gd name="connsiteX4" fmla="*/ 514350 w 2371725"/>
                <a:gd name="connsiteY4" fmla="*/ 4705350 h 4705350"/>
                <a:gd name="connsiteX5" fmla="*/ 2295525 w 2371725"/>
                <a:gd name="connsiteY5" fmla="*/ 3676650 h 4705350"/>
                <a:gd name="connsiteX6" fmla="*/ 2371725 w 2371725"/>
                <a:gd name="connsiteY6" fmla="*/ 1409700 h 4705350"/>
                <a:gd name="connsiteX7" fmla="*/ 1123950 w 2371725"/>
                <a:gd name="connsiteY7" fmla="*/ 0 h 4705350"/>
                <a:gd name="connsiteX8" fmla="*/ 647700 w 2371725"/>
                <a:gd name="connsiteY8" fmla="*/ 495300 h 4705350"/>
                <a:gd name="connsiteX0" fmla="*/ 647700 w 2371725"/>
                <a:gd name="connsiteY0" fmla="*/ 495300 h 4705350"/>
                <a:gd name="connsiteX1" fmla="*/ 1895475 w 2371725"/>
                <a:gd name="connsiteY1" fmla="*/ 2295525 h 4705350"/>
                <a:gd name="connsiteX2" fmla="*/ 1857375 w 2371725"/>
                <a:gd name="connsiteY2" fmla="*/ 3133725 h 4705350"/>
                <a:gd name="connsiteX3" fmla="*/ 0 w 2371725"/>
                <a:gd name="connsiteY3" fmla="*/ 4076700 h 4705350"/>
                <a:gd name="connsiteX4" fmla="*/ 514350 w 2371725"/>
                <a:gd name="connsiteY4" fmla="*/ 4705350 h 4705350"/>
                <a:gd name="connsiteX5" fmla="*/ 2295525 w 2371725"/>
                <a:gd name="connsiteY5" fmla="*/ 3676650 h 4705350"/>
                <a:gd name="connsiteX6" fmla="*/ 2371725 w 2371725"/>
                <a:gd name="connsiteY6" fmla="*/ 1409700 h 4705350"/>
                <a:gd name="connsiteX7" fmla="*/ 1123950 w 2371725"/>
                <a:gd name="connsiteY7" fmla="*/ 0 h 4705350"/>
                <a:gd name="connsiteX8" fmla="*/ 647700 w 2371725"/>
                <a:gd name="connsiteY8" fmla="*/ 495300 h 4705350"/>
                <a:gd name="connsiteX0" fmla="*/ 647700 w 2455031"/>
                <a:gd name="connsiteY0" fmla="*/ 495300 h 4705350"/>
                <a:gd name="connsiteX1" fmla="*/ 1895475 w 2455031"/>
                <a:gd name="connsiteY1" fmla="*/ 2295525 h 4705350"/>
                <a:gd name="connsiteX2" fmla="*/ 1857375 w 2455031"/>
                <a:gd name="connsiteY2" fmla="*/ 3133725 h 4705350"/>
                <a:gd name="connsiteX3" fmla="*/ 0 w 2455031"/>
                <a:gd name="connsiteY3" fmla="*/ 4076700 h 4705350"/>
                <a:gd name="connsiteX4" fmla="*/ 514350 w 2455031"/>
                <a:gd name="connsiteY4" fmla="*/ 4705350 h 4705350"/>
                <a:gd name="connsiteX5" fmla="*/ 2295525 w 2455031"/>
                <a:gd name="connsiteY5" fmla="*/ 3676650 h 4705350"/>
                <a:gd name="connsiteX6" fmla="*/ 2371725 w 2455031"/>
                <a:gd name="connsiteY6" fmla="*/ 1409700 h 4705350"/>
                <a:gd name="connsiteX7" fmla="*/ 1123950 w 2455031"/>
                <a:gd name="connsiteY7" fmla="*/ 0 h 4705350"/>
                <a:gd name="connsiteX8" fmla="*/ 647700 w 2455031"/>
                <a:gd name="connsiteY8" fmla="*/ 495300 h 4705350"/>
                <a:gd name="connsiteX0" fmla="*/ 647700 w 2495624"/>
                <a:gd name="connsiteY0" fmla="*/ 495300 h 4705350"/>
                <a:gd name="connsiteX1" fmla="*/ 1895475 w 2495624"/>
                <a:gd name="connsiteY1" fmla="*/ 2295525 h 4705350"/>
                <a:gd name="connsiteX2" fmla="*/ 1857375 w 2495624"/>
                <a:gd name="connsiteY2" fmla="*/ 3133725 h 4705350"/>
                <a:gd name="connsiteX3" fmla="*/ 0 w 2495624"/>
                <a:gd name="connsiteY3" fmla="*/ 4076700 h 4705350"/>
                <a:gd name="connsiteX4" fmla="*/ 514350 w 2495624"/>
                <a:gd name="connsiteY4" fmla="*/ 4705350 h 4705350"/>
                <a:gd name="connsiteX5" fmla="*/ 2295525 w 2495624"/>
                <a:gd name="connsiteY5" fmla="*/ 3676650 h 4705350"/>
                <a:gd name="connsiteX6" fmla="*/ 2371725 w 2495624"/>
                <a:gd name="connsiteY6" fmla="*/ 1409700 h 4705350"/>
                <a:gd name="connsiteX7" fmla="*/ 1123950 w 2495624"/>
                <a:gd name="connsiteY7" fmla="*/ 0 h 4705350"/>
                <a:gd name="connsiteX8" fmla="*/ 647700 w 2495624"/>
                <a:gd name="connsiteY8" fmla="*/ 495300 h 4705350"/>
                <a:gd name="connsiteX0" fmla="*/ 647700 w 2495624"/>
                <a:gd name="connsiteY0" fmla="*/ 495300 h 4705350"/>
                <a:gd name="connsiteX1" fmla="*/ 1895475 w 2495624"/>
                <a:gd name="connsiteY1" fmla="*/ 2295525 h 4705350"/>
                <a:gd name="connsiteX2" fmla="*/ 1857375 w 2495624"/>
                <a:gd name="connsiteY2" fmla="*/ 3133725 h 4705350"/>
                <a:gd name="connsiteX3" fmla="*/ 0 w 2495624"/>
                <a:gd name="connsiteY3" fmla="*/ 4076700 h 4705350"/>
                <a:gd name="connsiteX4" fmla="*/ 514350 w 2495624"/>
                <a:gd name="connsiteY4" fmla="*/ 4705350 h 4705350"/>
                <a:gd name="connsiteX5" fmla="*/ 2295525 w 2495624"/>
                <a:gd name="connsiteY5" fmla="*/ 3676650 h 4705350"/>
                <a:gd name="connsiteX6" fmla="*/ 2371725 w 2495624"/>
                <a:gd name="connsiteY6" fmla="*/ 1409700 h 4705350"/>
                <a:gd name="connsiteX7" fmla="*/ 1123950 w 2495624"/>
                <a:gd name="connsiteY7" fmla="*/ 0 h 4705350"/>
                <a:gd name="connsiteX8" fmla="*/ 647700 w 2495624"/>
                <a:gd name="connsiteY8" fmla="*/ 495300 h 4705350"/>
                <a:gd name="connsiteX0" fmla="*/ 647700 w 2495624"/>
                <a:gd name="connsiteY0" fmla="*/ 495300 h 4705350"/>
                <a:gd name="connsiteX1" fmla="*/ 1895475 w 2495624"/>
                <a:gd name="connsiteY1" fmla="*/ 2295525 h 4705350"/>
                <a:gd name="connsiteX2" fmla="*/ 1857375 w 2495624"/>
                <a:gd name="connsiteY2" fmla="*/ 3133725 h 4705350"/>
                <a:gd name="connsiteX3" fmla="*/ 0 w 2495624"/>
                <a:gd name="connsiteY3" fmla="*/ 4076700 h 4705350"/>
                <a:gd name="connsiteX4" fmla="*/ 514350 w 2495624"/>
                <a:gd name="connsiteY4" fmla="*/ 4705350 h 4705350"/>
                <a:gd name="connsiteX5" fmla="*/ 2295525 w 2495624"/>
                <a:gd name="connsiteY5" fmla="*/ 3676650 h 4705350"/>
                <a:gd name="connsiteX6" fmla="*/ 2371725 w 2495624"/>
                <a:gd name="connsiteY6" fmla="*/ 1409700 h 4705350"/>
                <a:gd name="connsiteX7" fmla="*/ 1123950 w 2495624"/>
                <a:gd name="connsiteY7" fmla="*/ 0 h 4705350"/>
                <a:gd name="connsiteX8" fmla="*/ 647700 w 2495624"/>
                <a:gd name="connsiteY8" fmla="*/ 495300 h 4705350"/>
                <a:gd name="connsiteX0" fmla="*/ 647700 w 2495624"/>
                <a:gd name="connsiteY0" fmla="*/ 495300 h 4705350"/>
                <a:gd name="connsiteX1" fmla="*/ 1895475 w 2495624"/>
                <a:gd name="connsiteY1" fmla="*/ 2295525 h 4705350"/>
                <a:gd name="connsiteX2" fmla="*/ 1857375 w 2495624"/>
                <a:gd name="connsiteY2" fmla="*/ 3133725 h 4705350"/>
                <a:gd name="connsiteX3" fmla="*/ 0 w 2495624"/>
                <a:gd name="connsiteY3" fmla="*/ 4076700 h 4705350"/>
                <a:gd name="connsiteX4" fmla="*/ 129458 w 2495624"/>
                <a:gd name="connsiteY4" fmla="*/ 4602434 h 4705350"/>
                <a:gd name="connsiteX5" fmla="*/ 514350 w 2495624"/>
                <a:gd name="connsiteY5" fmla="*/ 4705350 h 4705350"/>
                <a:gd name="connsiteX6" fmla="*/ 2295525 w 2495624"/>
                <a:gd name="connsiteY6" fmla="*/ 3676650 h 4705350"/>
                <a:gd name="connsiteX7" fmla="*/ 2371725 w 2495624"/>
                <a:gd name="connsiteY7" fmla="*/ 1409700 h 4705350"/>
                <a:gd name="connsiteX8" fmla="*/ 1123950 w 2495624"/>
                <a:gd name="connsiteY8" fmla="*/ 0 h 4705350"/>
                <a:gd name="connsiteX9" fmla="*/ 647700 w 2495624"/>
                <a:gd name="connsiteY9" fmla="*/ 495300 h 4705350"/>
                <a:gd name="connsiteX0" fmla="*/ 647700 w 2495624"/>
                <a:gd name="connsiteY0" fmla="*/ 495300 h 4705350"/>
                <a:gd name="connsiteX1" fmla="*/ 1895475 w 2495624"/>
                <a:gd name="connsiteY1" fmla="*/ 2295525 h 4705350"/>
                <a:gd name="connsiteX2" fmla="*/ 1857375 w 2495624"/>
                <a:gd name="connsiteY2" fmla="*/ 3133725 h 4705350"/>
                <a:gd name="connsiteX3" fmla="*/ 0 w 2495624"/>
                <a:gd name="connsiteY3" fmla="*/ 4076700 h 4705350"/>
                <a:gd name="connsiteX4" fmla="*/ 129458 w 2495624"/>
                <a:gd name="connsiteY4" fmla="*/ 4602434 h 4705350"/>
                <a:gd name="connsiteX5" fmla="*/ 514350 w 2495624"/>
                <a:gd name="connsiteY5" fmla="*/ 4705350 h 4705350"/>
                <a:gd name="connsiteX6" fmla="*/ 2295525 w 2495624"/>
                <a:gd name="connsiteY6" fmla="*/ 3676650 h 4705350"/>
                <a:gd name="connsiteX7" fmla="*/ 2371725 w 2495624"/>
                <a:gd name="connsiteY7" fmla="*/ 1409700 h 4705350"/>
                <a:gd name="connsiteX8" fmla="*/ 1123950 w 2495624"/>
                <a:gd name="connsiteY8" fmla="*/ 0 h 4705350"/>
                <a:gd name="connsiteX9" fmla="*/ 647700 w 2495624"/>
                <a:gd name="connsiteY9" fmla="*/ 495300 h 4705350"/>
                <a:gd name="connsiteX0" fmla="*/ 647700 w 2495624"/>
                <a:gd name="connsiteY0" fmla="*/ 495300 h 4705350"/>
                <a:gd name="connsiteX1" fmla="*/ 1895475 w 2495624"/>
                <a:gd name="connsiteY1" fmla="*/ 2295525 h 4705350"/>
                <a:gd name="connsiteX2" fmla="*/ 1857375 w 2495624"/>
                <a:gd name="connsiteY2" fmla="*/ 3133725 h 4705350"/>
                <a:gd name="connsiteX3" fmla="*/ 0 w 2495624"/>
                <a:gd name="connsiteY3" fmla="*/ 4076700 h 4705350"/>
                <a:gd name="connsiteX4" fmla="*/ 129458 w 2495624"/>
                <a:gd name="connsiteY4" fmla="*/ 4602434 h 4705350"/>
                <a:gd name="connsiteX5" fmla="*/ 514350 w 2495624"/>
                <a:gd name="connsiteY5" fmla="*/ 4705350 h 4705350"/>
                <a:gd name="connsiteX6" fmla="*/ 2295525 w 2495624"/>
                <a:gd name="connsiteY6" fmla="*/ 3676650 h 4705350"/>
                <a:gd name="connsiteX7" fmla="*/ 2371725 w 2495624"/>
                <a:gd name="connsiteY7" fmla="*/ 1409700 h 4705350"/>
                <a:gd name="connsiteX8" fmla="*/ 1123950 w 2495624"/>
                <a:gd name="connsiteY8" fmla="*/ 0 h 4705350"/>
                <a:gd name="connsiteX9" fmla="*/ 647700 w 2495624"/>
                <a:gd name="connsiteY9" fmla="*/ 495300 h 4705350"/>
                <a:gd name="connsiteX0" fmla="*/ 716124 w 2564048"/>
                <a:gd name="connsiteY0" fmla="*/ 495300 h 4705350"/>
                <a:gd name="connsiteX1" fmla="*/ 1963899 w 2564048"/>
                <a:gd name="connsiteY1" fmla="*/ 2295525 h 4705350"/>
                <a:gd name="connsiteX2" fmla="*/ 1925799 w 2564048"/>
                <a:gd name="connsiteY2" fmla="*/ 3133725 h 4705350"/>
                <a:gd name="connsiteX3" fmla="*/ 68424 w 2564048"/>
                <a:gd name="connsiteY3" fmla="*/ 4076700 h 4705350"/>
                <a:gd name="connsiteX4" fmla="*/ 197882 w 2564048"/>
                <a:gd name="connsiteY4" fmla="*/ 4602434 h 4705350"/>
                <a:gd name="connsiteX5" fmla="*/ 582774 w 2564048"/>
                <a:gd name="connsiteY5" fmla="*/ 4705350 h 4705350"/>
                <a:gd name="connsiteX6" fmla="*/ 2363949 w 2564048"/>
                <a:gd name="connsiteY6" fmla="*/ 3676650 h 4705350"/>
                <a:gd name="connsiteX7" fmla="*/ 2440149 w 2564048"/>
                <a:gd name="connsiteY7" fmla="*/ 1409700 h 4705350"/>
                <a:gd name="connsiteX8" fmla="*/ 1192374 w 2564048"/>
                <a:gd name="connsiteY8" fmla="*/ 0 h 4705350"/>
                <a:gd name="connsiteX9" fmla="*/ 716124 w 2564048"/>
                <a:gd name="connsiteY9" fmla="*/ 495300 h 4705350"/>
                <a:gd name="connsiteX0" fmla="*/ 763847 w 2611771"/>
                <a:gd name="connsiteY0" fmla="*/ 495300 h 4731733"/>
                <a:gd name="connsiteX1" fmla="*/ 2011622 w 2611771"/>
                <a:gd name="connsiteY1" fmla="*/ 2295525 h 4731733"/>
                <a:gd name="connsiteX2" fmla="*/ 1973522 w 2611771"/>
                <a:gd name="connsiteY2" fmla="*/ 3133725 h 4731733"/>
                <a:gd name="connsiteX3" fmla="*/ 116147 w 2611771"/>
                <a:gd name="connsiteY3" fmla="*/ 4076700 h 4731733"/>
                <a:gd name="connsiteX4" fmla="*/ 134709 w 2611771"/>
                <a:gd name="connsiteY4" fmla="*/ 4657882 h 4731733"/>
                <a:gd name="connsiteX5" fmla="*/ 630497 w 2611771"/>
                <a:gd name="connsiteY5" fmla="*/ 4705350 h 4731733"/>
                <a:gd name="connsiteX6" fmla="*/ 2411672 w 2611771"/>
                <a:gd name="connsiteY6" fmla="*/ 3676650 h 4731733"/>
                <a:gd name="connsiteX7" fmla="*/ 2487872 w 2611771"/>
                <a:gd name="connsiteY7" fmla="*/ 1409700 h 4731733"/>
                <a:gd name="connsiteX8" fmla="*/ 1240097 w 2611771"/>
                <a:gd name="connsiteY8" fmla="*/ 0 h 4731733"/>
                <a:gd name="connsiteX9" fmla="*/ 763847 w 2611771"/>
                <a:gd name="connsiteY9" fmla="*/ 495300 h 4731733"/>
                <a:gd name="connsiteX0" fmla="*/ 763847 w 2611771"/>
                <a:gd name="connsiteY0" fmla="*/ 495300 h 4731733"/>
                <a:gd name="connsiteX1" fmla="*/ 2011622 w 2611771"/>
                <a:gd name="connsiteY1" fmla="*/ 2295525 h 4731733"/>
                <a:gd name="connsiteX2" fmla="*/ 1973522 w 2611771"/>
                <a:gd name="connsiteY2" fmla="*/ 3133725 h 4731733"/>
                <a:gd name="connsiteX3" fmla="*/ 116147 w 2611771"/>
                <a:gd name="connsiteY3" fmla="*/ 4076700 h 4731733"/>
                <a:gd name="connsiteX4" fmla="*/ 134709 w 2611771"/>
                <a:gd name="connsiteY4" fmla="*/ 4657882 h 4731733"/>
                <a:gd name="connsiteX5" fmla="*/ 630497 w 2611771"/>
                <a:gd name="connsiteY5" fmla="*/ 4705350 h 4731733"/>
                <a:gd name="connsiteX6" fmla="*/ 2411672 w 2611771"/>
                <a:gd name="connsiteY6" fmla="*/ 3676650 h 4731733"/>
                <a:gd name="connsiteX7" fmla="*/ 2487872 w 2611771"/>
                <a:gd name="connsiteY7" fmla="*/ 1409700 h 4731733"/>
                <a:gd name="connsiteX8" fmla="*/ 1240097 w 2611771"/>
                <a:gd name="connsiteY8" fmla="*/ 0 h 4731733"/>
                <a:gd name="connsiteX9" fmla="*/ 763847 w 2611771"/>
                <a:gd name="connsiteY9" fmla="*/ 495300 h 4731733"/>
                <a:gd name="connsiteX0" fmla="*/ 763847 w 2611771"/>
                <a:gd name="connsiteY0" fmla="*/ 495300 h 4731733"/>
                <a:gd name="connsiteX1" fmla="*/ 2011622 w 2611771"/>
                <a:gd name="connsiteY1" fmla="*/ 2295525 h 4731733"/>
                <a:gd name="connsiteX2" fmla="*/ 1973522 w 2611771"/>
                <a:gd name="connsiteY2" fmla="*/ 3133725 h 4731733"/>
                <a:gd name="connsiteX3" fmla="*/ 116147 w 2611771"/>
                <a:gd name="connsiteY3" fmla="*/ 4076700 h 4731733"/>
                <a:gd name="connsiteX4" fmla="*/ 134709 w 2611771"/>
                <a:gd name="connsiteY4" fmla="*/ 4657882 h 4731733"/>
                <a:gd name="connsiteX5" fmla="*/ 630497 w 2611771"/>
                <a:gd name="connsiteY5" fmla="*/ 4705350 h 4731733"/>
                <a:gd name="connsiteX6" fmla="*/ 2411672 w 2611771"/>
                <a:gd name="connsiteY6" fmla="*/ 3676650 h 4731733"/>
                <a:gd name="connsiteX7" fmla="*/ 2487872 w 2611771"/>
                <a:gd name="connsiteY7" fmla="*/ 1409700 h 4731733"/>
                <a:gd name="connsiteX8" fmla="*/ 1240097 w 2611771"/>
                <a:gd name="connsiteY8" fmla="*/ 0 h 4731733"/>
                <a:gd name="connsiteX9" fmla="*/ 763847 w 2611771"/>
                <a:gd name="connsiteY9" fmla="*/ 495300 h 4731733"/>
                <a:gd name="connsiteX0" fmla="*/ 763847 w 2611771"/>
                <a:gd name="connsiteY0" fmla="*/ 495300 h 4731733"/>
                <a:gd name="connsiteX1" fmla="*/ 2011622 w 2611771"/>
                <a:gd name="connsiteY1" fmla="*/ 2295525 h 4731733"/>
                <a:gd name="connsiteX2" fmla="*/ 1973522 w 2611771"/>
                <a:gd name="connsiteY2" fmla="*/ 3133725 h 4731733"/>
                <a:gd name="connsiteX3" fmla="*/ 116147 w 2611771"/>
                <a:gd name="connsiteY3" fmla="*/ 4076700 h 4731733"/>
                <a:gd name="connsiteX4" fmla="*/ 134709 w 2611771"/>
                <a:gd name="connsiteY4" fmla="*/ 4657882 h 4731733"/>
                <a:gd name="connsiteX5" fmla="*/ 630497 w 2611771"/>
                <a:gd name="connsiteY5" fmla="*/ 4705350 h 4731733"/>
                <a:gd name="connsiteX6" fmla="*/ 2411672 w 2611771"/>
                <a:gd name="connsiteY6" fmla="*/ 3676650 h 4731733"/>
                <a:gd name="connsiteX7" fmla="*/ 2487872 w 2611771"/>
                <a:gd name="connsiteY7" fmla="*/ 1409700 h 4731733"/>
                <a:gd name="connsiteX8" fmla="*/ 1240097 w 2611771"/>
                <a:gd name="connsiteY8" fmla="*/ 0 h 4731733"/>
                <a:gd name="connsiteX9" fmla="*/ 763847 w 2611771"/>
                <a:gd name="connsiteY9" fmla="*/ 495300 h 4731733"/>
                <a:gd name="connsiteX0" fmla="*/ 763847 w 2611771"/>
                <a:gd name="connsiteY0" fmla="*/ 495300 h 4731733"/>
                <a:gd name="connsiteX1" fmla="*/ 2011622 w 2611771"/>
                <a:gd name="connsiteY1" fmla="*/ 2295525 h 4731733"/>
                <a:gd name="connsiteX2" fmla="*/ 1973522 w 2611771"/>
                <a:gd name="connsiteY2" fmla="*/ 3133725 h 4731733"/>
                <a:gd name="connsiteX3" fmla="*/ 116147 w 2611771"/>
                <a:gd name="connsiteY3" fmla="*/ 4076700 h 4731733"/>
                <a:gd name="connsiteX4" fmla="*/ 134709 w 2611771"/>
                <a:gd name="connsiteY4" fmla="*/ 4657882 h 4731733"/>
                <a:gd name="connsiteX5" fmla="*/ 630497 w 2611771"/>
                <a:gd name="connsiteY5" fmla="*/ 4705350 h 4731733"/>
                <a:gd name="connsiteX6" fmla="*/ 2411672 w 2611771"/>
                <a:gd name="connsiteY6" fmla="*/ 3676650 h 4731733"/>
                <a:gd name="connsiteX7" fmla="*/ 2487872 w 2611771"/>
                <a:gd name="connsiteY7" fmla="*/ 1409700 h 4731733"/>
                <a:gd name="connsiteX8" fmla="*/ 1240097 w 2611771"/>
                <a:gd name="connsiteY8" fmla="*/ 0 h 4731733"/>
                <a:gd name="connsiteX9" fmla="*/ 763847 w 2611771"/>
                <a:gd name="connsiteY9" fmla="*/ 495300 h 47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1771" h="4731733">
                  <a:moveTo>
                    <a:pt x="763847" y="495300"/>
                  </a:moveTo>
                  <a:cubicBezTo>
                    <a:pt x="1124324" y="1178547"/>
                    <a:pt x="1799006" y="1538347"/>
                    <a:pt x="2011622" y="2295525"/>
                  </a:cubicBezTo>
                  <a:cubicBezTo>
                    <a:pt x="2183749" y="2870648"/>
                    <a:pt x="2355875" y="2678740"/>
                    <a:pt x="1973522" y="3133725"/>
                  </a:cubicBezTo>
                  <a:cubicBezTo>
                    <a:pt x="1391362" y="3706807"/>
                    <a:pt x="735272" y="3762375"/>
                    <a:pt x="116147" y="4076700"/>
                  </a:cubicBezTo>
                  <a:cubicBezTo>
                    <a:pt x="-7043" y="4390565"/>
                    <a:pt x="-74788" y="4408707"/>
                    <a:pt x="134709" y="4657882"/>
                  </a:cubicBezTo>
                  <a:cubicBezTo>
                    <a:pt x="299971" y="4812324"/>
                    <a:pt x="502200" y="4671045"/>
                    <a:pt x="630497" y="4705350"/>
                  </a:cubicBezTo>
                  <a:cubicBezTo>
                    <a:pt x="1316635" y="4399415"/>
                    <a:pt x="2002773" y="4204376"/>
                    <a:pt x="2411672" y="3676650"/>
                  </a:cubicBezTo>
                  <a:cubicBezTo>
                    <a:pt x="2612657" y="2911759"/>
                    <a:pt x="2702746" y="2156109"/>
                    <a:pt x="2487872" y="1409700"/>
                  </a:cubicBezTo>
                  <a:cubicBezTo>
                    <a:pt x="2099671" y="764215"/>
                    <a:pt x="1970227" y="81765"/>
                    <a:pt x="1240097" y="0"/>
                  </a:cubicBezTo>
                  <a:cubicBezTo>
                    <a:pt x="739418" y="35721"/>
                    <a:pt x="663840" y="265511"/>
                    <a:pt x="763847" y="49530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85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26" name="TextBox 96"/>
                <p:cNvSpPr txBox="1">
                  <a:spLocks noChangeArrowheads="1"/>
                </p:cNvSpPr>
                <p:nvPr/>
              </p:nvSpPr>
              <p:spPr bwMode="auto">
                <a:xfrm>
                  <a:off x="4723690" y="1412341"/>
                  <a:ext cx="83680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i="1" dirty="0" smtClean="0">
                            <a:latin typeface="Cambria Math"/>
                          </a:rPr>
                          <m:t>𝐿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(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2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126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23690" y="1412341"/>
                  <a:ext cx="836807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418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04" name="Freeform 97"/>
          <p:cNvSpPr>
            <a:spLocks/>
          </p:cNvSpPr>
          <p:nvPr/>
        </p:nvSpPr>
        <p:spPr bwMode="auto">
          <a:xfrm>
            <a:off x="2481263" y="4403725"/>
            <a:ext cx="1436687" cy="152400"/>
          </a:xfrm>
          <a:custGeom>
            <a:avLst/>
            <a:gdLst>
              <a:gd name="T0" fmla="*/ 0 w 662473"/>
              <a:gd name="T1" fmla="*/ 0 h 65314"/>
              <a:gd name="T2" fmla="*/ 1436601 w 662473"/>
              <a:gd name="T3" fmla="*/ 151913 h 653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62473" h="65314">
                <a:moveTo>
                  <a:pt x="0" y="0"/>
                </a:moveTo>
                <a:lnTo>
                  <a:pt x="662473" y="6531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4105" name="Freeform 98"/>
          <p:cNvSpPr>
            <a:spLocks/>
          </p:cNvSpPr>
          <p:nvPr/>
        </p:nvSpPr>
        <p:spPr bwMode="auto">
          <a:xfrm>
            <a:off x="1711325" y="4403725"/>
            <a:ext cx="708025" cy="1563688"/>
          </a:xfrm>
          <a:custGeom>
            <a:avLst/>
            <a:gdLst>
              <a:gd name="T0" fmla="*/ 708184 w 326571"/>
              <a:gd name="T1" fmla="*/ 0 h 671804"/>
              <a:gd name="T2" fmla="*/ 0 w 326571"/>
              <a:gd name="T3" fmla="*/ 1562545 h 6718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6571" h="671804">
                <a:moveTo>
                  <a:pt x="326571" y="0"/>
                </a:moveTo>
                <a:lnTo>
                  <a:pt x="0" y="67180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4106" name="Freeform 99"/>
          <p:cNvSpPr>
            <a:spLocks/>
          </p:cNvSpPr>
          <p:nvPr/>
        </p:nvSpPr>
        <p:spPr bwMode="auto">
          <a:xfrm>
            <a:off x="1773238" y="2733675"/>
            <a:ext cx="666750" cy="1649413"/>
          </a:xfrm>
          <a:custGeom>
            <a:avLst/>
            <a:gdLst>
              <a:gd name="T0" fmla="*/ 0 w 307911"/>
              <a:gd name="T1" fmla="*/ 0 h 709127"/>
              <a:gd name="T2" fmla="*/ 667718 w 307911"/>
              <a:gd name="T3" fmla="*/ 1649353 h 70912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7911" h="709127">
                <a:moveTo>
                  <a:pt x="0" y="0"/>
                </a:moveTo>
                <a:lnTo>
                  <a:pt x="307911" y="709127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4107" name="Freeform 100"/>
          <p:cNvSpPr>
            <a:spLocks/>
          </p:cNvSpPr>
          <p:nvPr/>
        </p:nvSpPr>
        <p:spPr bwMode="auto">
          <a:xfrm>
            <a:off x="3957638" y="3492500"/>
            <a:ext cx="830262" cy="1041400"/>
          </a:xfrm>
          <a:custGeom>
            <a:avLst/>
            <a:gdLst>
              <a:gd name="T0" fmla="*/ 0 w 382555"/>
              <a:gd name="T1" fmla="*/ 1041697 h 447870"/>
              <a:gd name="T2" fmla="*/ 829587 w 382555"/>
              <a:gd name="T3" fmla="*/ 0 h 4478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82555" h="447870">
                <a:moveTo>
                  <a:pt x="0" y="447870"/>
                </a:moveTo>
                <a:lnTo>
                  <a:pt x="382555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4108" name="Freeform 101"/>
          <p:cNvSpPr>
            <a:spLocks/>
          </p:cNvSpPr>
          <p:nvPr/>
        </p:nvSpPr>
        <p:spPr bwMode="auto">
          <a:xfrm>
            <a:off x="3756025" y="4578350"/>
            <a:ext cx="120650" cy="1257300"/>
          </a:xfrm>
          <a:custGeom>
            <a:avLst/>
            <a:gdLst>
              <a:gd name="T0" fmla="*/ 0 w 55984"/>
              <a:gd name="T1" fmla="*/ 1258718 h 541176"/>
              <a:gd name="T2" fmla="*/ 121404 w 55984"/>
              <a:gd name="T3" fmla="*/ 0 h 5411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984" h="541176">
                <a:moveTo>
                  <a:pt x="0" y="541176"/>
                </a:moveTo>
                <a:lnTo>
                  <a:pt x="55984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4109" name="Freeform 102"/>
          <p:cNvSpPr>
            <a:spLocks/>
          </p:cNvSpPr>
          <p:nvPr/>
        </p:nvSpPr>
        <p:spPr bwMode="auto">
          <a:xfrm>
            <a:off x="1731963" y="5857875"/>
            <a:ext cx="1962150" cy="109538"/>
          </a:xfrm>
          <a:custGeom>
            <a:avLst/>
            <a:gdLst>
              <a:gd name="T0" fmla="*/ 1962683 w 905070"/>
              <a:gd name="T1" fmla="*/ 0 h 46653"/>
              <a:gd name="T2" fmla="*/ 0 w 905070"/>
              <a:gd name="T3" fmla="*/ 108510 h 4665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05070" h="46653">
                <a:moveTo>
                  <a:pt x="905070" y="0"/>
                </a:moveTo>
                <a:lnTo>
                  <a:pt x="0" y="46653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4110" name="Freeform 103"/>
          <p:cNvSpPr>
            <a:spLocks/>
          </p:cNvSpPr>
          <p:nvPr/>
        </p:nvSpPr>
        <p:spPr bwMode="auto">
          <a:xfrm>
            <a:off x="4017963" y="2320925"/>
            <a:ext cx="749300" cy="1214438"/>
          </a:xfrm>
          <a:custGeom>
            <a:avLst/>
            <a:gdLst>
              <a:gd name="T0" fmla="*/ 0 w 345233"/>
              <a:gd name="T1" fmla="*/ 0 h 522515"/>
              <a:gd name="T2" fmla="*/ 748653 w 345233"/>
              <a:gd name="T3" fmla="*/ 1215314 h 5225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5233" h="522515">
                <a:moveTo>
                  <a:pt x="0" y="0"/>
                </a:moveTo>
                <a:lnTo>
                  <a:pt x="345233" y="522515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4111" name="Freeform 104"/>
          <p:cNvSpPr>
            <a:spLocks/>
          </p:cNvSpPr>
          <p:nvPr/>
        </p:nvSpPr>
        <p:spPr bwMode="auto">
          <a:xfrm>
            <a:off x="1812925" y="2386013"/>
            <a:ext cx="2205038" cy="368300"/>
          </a:xfrm>
          <a:custGeom>
            <a:avLst/>
            <a:gdLst>
              <a:gd name="T0" fmla="*/ 0 w 1017036"/>
              <a:gd name="T1" fmla="*/ 368936 h 158621"/>
              <a:gd name="T2" fmla="*/ 2205486 w 1017036"/>
              <a:gd name="T3" fmla="*/ 0 h 15862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17036" h="158621">
                <a:moveTo>
                  <a:pt x="0" y="158621"/>
                </a:moveTo>
                <a:lnTo>
                  <a:pt x="1017036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4112" name="Freeform 105"/>
          <p:cNvSpPr>
            <a:spLocks/>
          </p:cNvSpPr>
          <p:nvPr/>
        </p:nvSpPr>
        <p:spPr bwMode="auto">
          <a:xfrm>
            <a:off x="4787900" y="3557588"/>
            <a:ext cx="1090613" cy="1473200"/>
          </a:xfrm>
          <a:custGeom>
            <a:avLst/>
            <a:gdLst>
              <a:gd name="T0" fmla="*/ 0 w 345232"/>
              <a:gd name="T1" fmla="*/ 0 h 653143"/>
              <a:gd name="T2" fmla="*/ 1090657 w 345232"/>
              <a:gd name="T3" fmla="*/ 1473344 h 65314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5232" h="653143">
                <a:moveTo>
                  <a:pt x="0" y="0"/>
                </a:moveTo>
                <a:cubicBezTo>
                  <a:pt x="115077" y="217714"/>
                  <a:pt x="284583" y="544286"/>
                  <a:pt x="345232" y="653143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4113" name="Freeform 106"/>
          <p:cNvSpPr>
            <a:spLocks/>
          </p:cNvSpPr>
          <p:nvPr/>
        </p:nvSpPr>
        <p:spPr bwMode="auto">
          <a:xfrm>
            <a:off x="3756025" y="5076825"/>
            <a:ext cx="2122488" cy="781050"/>
          </a:xfrm>
          <a:custGeom>
            <a:avLst/>
            <a:gdLst>
              <a:gd name="T0" fmla="*/ 0 w 802433"/>
              <a:gd name="T1" fmla="*/ 781272 h 317241"/>
              <a:gd name="T2" fmla="*/ 2122584 w 802433"/>
              <a:gd name="T3" fmla="*/ 0 h 31724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02433" h="317241">
                <a:moveTo>
                  <a:pt x="0" y="317241"/>
                </a:moveTo>
                <a:lnTo>
                  <a:pt x="802433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4114" name="Oval 5"/>
          <p:cNvSpPr>
            <a:spLocks noChangeArrowheads="1"/>
          </p:cNvSpPr>
          <p:nvPr/>
        </p:nvSpPr>
        <p:spPr bwMode="auto">
          <a:xfrm>
            <a:off x="2266950" y="4203700"/>
            <a:ext cx="311150" cy="3317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5" name="Oval 5"/>
          <p:cNvSpPr>
            <a:spLocks noChangeArrowheads="1"/>
          </p:cNvSpPr>
          <p:nvPr/>
        </p:nvSpPr>
        <p:spPr bwMode="auto">
          <a:xfrm>
            <a:off x="3748088" y="4368800"/>
            <a:ext cx="309562" cy="3333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6" name="Oval 5"/>
          <p:cNvSpPr>
            <a:spLocks noChangeArrowheads="1"/>
          </p:cNvSpPr>
          <p:nvPr/>
        </p:nvSpPr>
        <p:spPr bwMode="auto">
          <a:xfrm>
            <a:off x="1557338" y="5837238"/>
            <a:ext cx="309562" cy="3333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7" name="Oval 5"/>
          <p:cNvSpPr>
            <a:spLocks noChangeArrowheads="1"/>
          </p:cNvSpPr>
          <p:nvPr/>
        </p:nvSpPr>
        <p:spPr bwMode="auto">
          <a:xfrm>
            <a:off x="1654175" y="2525713"/>
            <a:ext cx="309563" cy="3333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8" name="Oval 5"/>
          <p:cNvSpPr>
            <a:spLocks noChangeArrowheads="1"/>
          </p:cNvSpPr>
          <p:nvPr/>
        </p:nvSpPr>
        <p:spPr bwMode="auto">
          <a:xfrm>
            <a:off x="4668838" y="3357563"/>
            <a:ext cx="309562" cy="3333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9" name="Oval 5"/>
          <p:cNvSpPr>
            <a:spLocks noChangeArrowheads="1"/>
          </p:cNvSpPr>
          <p:nvPr/>
        </p:nvSpPr>
        <p:spPr bwMode="auto">
          <a:xfrm>
            <a:off x="3887788" y="2193925"/>
            <a:ext cx="311150" cy="3317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20" name="Freeform 115"/>
          <p:cNvSpPr>
            <a:spLocks/>
          </p:cNvSpPr>
          <p:nvPr/>
        </p:nvSpPr>
        <p:spPr bwMode="auto">
          <a:xfrm>
            <a:off x="3744913" y="5875338"/>
            <a:ext cx="1501775" cy="490537"/>
          </a:xfrm>
          <a:custGeom>
            <a:avLst/>
            <a:gdLst>
              <a:gd name="T0" fmla="*/ 0 w 1457325"/>
              <a:gd name="T1" fmla="*/ 0 h 476250"/>
              <a:gd name="T2" fmla="*/ 1502059 w 1457325"/>
              <a:gd name="T3" fmla="*/ 490869 h 4762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57325" h="476250">
                <a:moveTo>
                  <a:pt x="0" y="0"/>
                </a:moveTo>
                <a:lnTo>
                  <a:pt x="1457325" y="47625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4121" name="Freeform 116"/>
          <p:cNvSpPr>
            <a:spLocks/>
          </p:cNvSpPr>
          <p:nvPr/>
        </p:nvSpPr>
        <p:spPr bwMode="auto">
          <a:xfrm>
            <a:off x="5265738" y="5040313"/>
            <a:ext cx="612775" cy="1266825"/>
          </a:xfrm>
          <a:custGeom>
            <a:avLst/>
            <a:gdLst>
              <a:gd name="T0" fmla="*/ 612267 w 295275"/>
              <a:gd name="T1" fmla="*/ 0 h 1238250"/>
              <a:gd name="T2" fmla="*/ 0 w 295275"/>
              <a:gd name="T3" fmla="*/ 1266406 h 12382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5275" h="1238250">
                <a:moveTo>
                  <a:pt x="295275" y="0"/>
                </a:moveTo>
                <a:lnTo>
                  <a:pt x="0" y="123825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4122" name="Oval 5"/>
          <p:cNvSpPr>
            <a:spLocks noChangeArrowheads="1"/>
          </p:cNvSpPr>
          <p:nvPr/>
        </p:nvSpPr>
        <p:spPr bwMode="auto">
          <a:xfrm>
            <a:off x="5722938" y="4875213"/>
            <a:ext cx="309562" cy="33178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23" name="Oval 5"/>
          <p:cNvSpPr>
            <a:spLocks noChangeArrowheads="1"/>
          </p:cNvSpPr>
          <p:nvPr/>
        </p:nvSpPr>
        <p:spPr bwMode="auto">
          <a:xfrm>
            <a:off x="3582988" y="5683250"/>
            <a:ext cx="309562" cy="3317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24" name="Oval 5"/>
          <p:cNvSpPr>
            <a:spLocks noChangeArrowheads="1"/>
          </p:cNvSpPr>
          <p:nvPr/>
        </p:nvSpPr>
        <p:spPr bwMode="auto">
          <a:xfrm>
            <a:off x="5106988" y="6170613"/>
            <a:ext cx="311150" cy="33178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Computing Layers Inductively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Rectangle 18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557212" y="1038225"/>
                <a:ext cx="8288207" cy="5040313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Observation: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) = 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)) − </m:t>
                    </m:r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 − </m:t>
                    </m:r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124" name="Rectangle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557212" y="1038225"/>
                <a:ext cx="8288207" cy="5040313"/>
              </a:xfrm>
              <a:blipFill rotWithShape="1">
                <a:blip r:embed="rId3"/>
                <a:stretch>
                  <a:fillRect l="-441" t="-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1004888" y="3821113"/>
            <a:ext cx="1952625" cy="1090612"/>
            <a:chOff x="1351777" y="3493442"/>
            <a:chExt cx="1894641" cy="1058400"/>
          </a:xfrm>
        </p:grpSpPr>
        <p:sp>
          <p:nvSpPr>
            <p:cNvPr id="40" name="Freeform 39"/>
            <p:cNvSpPr/>
            <p:nvPr/>
          </p:nvSpPr>
          <p:spPr bwMode="auto">
            <a:xfrm>
              <a:off x="2111173" y="3498063"/>
              <a:ext cx="1135245" cy="1053779"/>
            </a:xfrm>
            <a:custGeom>
              <a:avLst/>
              <a:gdLst>
                <a:gd name="connsiteX0" fmla="*/ 76200 w 1219200"/>
                <a:gd name="connsiteY0" fmla="*/ 47625 h 1009650"/>
                <a:gd name="connsiteX1" fmla="*/ 0 w 1219200"/>
                <a:gd name="connsiteY1" fmla="*/ 971550 h 1009650"/>
                <a:gd name="connsiteX2" fmla="*/ 1181100 w 1219200"/>
                <a:gd name="connsiteY2" fmla="*/ 1009650 h 1009650"/>
                <a:gd name="connsiteX3" fmla="*/ 1219200 w 1219200"/>
                <a:gd name="connsiteY3" fmla="*/ 0 h 1009650"/>
                <a:gd name="connsiteX4" fmla="*/ 76200 w 1219200"/>
                <a:gd name="connsiteY4" fmla="*/ 47625 h 1009650"/>
                <a:gd name="connsiteX0" fmla="*/ 76200 w 1219200"/>
                <a:gd name="connsiteY0" fmla="*/ 214367 h 1176392"/>
                <a:gd name="connsiteX1" fmla="*/ 0 w 1219200"/>
                <a:gd name="connsiteY1" fmla="*/ 1138292 h 1176392"/>
                <a:gd name="connsiteX2" fmla="*/ 1181100 w 1219200"/>
                <a:gd name="connsiteY2" fmla="*/ 1176392 h 1176392"/>
                <a:gd name="connsiteX3" fmla="*/ 1219200 w 1219200"/>
                <a:gd name="connsiteY3" fmla="*/ 166742 h 1176392"/>
                <a:gd name="connsiteX4" fmla="*/ 76200 w 1219200"/>
                <a:gd name="connsiteY4" fmla="*/ 214367 h 1176392"/>
                <a:gd name="connsiteX0" fmla="*/ 76200 w 1451916"/>
                <a:gd name="connsiteY0" fmla="*/ 214367 h 1176392"/>
                <a:gd name="connsiteX1" fmla="*/ 0 w 1451916"/>
                <a:gd name="connsiteY1" fmla="*/ 1138292 h 1176392"/>
                <a:gd name="connsiteX2" fmla="*/ 1181100 w 1451916"/>
                <a:gd name="connsiteY2" fmla="*/ 1176392 h 1176392"/>
                <a:gd name="connsiteX3" fmla="*/ 1219200 w 1451916"/>
                <a:gd name="connsiteY3" fmla="*/ 166742 h 1176392"/>
                <a:gd name="connsiteX4" fmla="*/ 76200 w 1451916"/>
                <a:gd name="connsiteY4" fmla="*/ 214367 h 1176392"/>
                <a:gd name="connsiteX0" fmla="*/ 76200 w 1451916"/>
                <a:gd name="connsiteY0" fmla="*/ 214367 h 1334780"/>
                <a:gd name="connsiteX1" fmla="*/ 0 w 1451916"/>
                <a:gd name="connsiteY1" fmla="*/ 1138292 h 1334780"/>
                <a:gd name="connsiteX2" fmla="*/ 1181100 w 1451916"/>
                <a:gd name="connsiteY2" fmla="*/ 1176392 h 1334780"/>
                <a:gd name="connsiteX3" fmla="*/ 1219200 w 1451916"/>
                <a:gd name="connsiteY3" fmla="*/ 166742 h 1334780"/>
                <a:gd name="connsiteX4" fmla="*/ 76200 w 1451916"/>
                <a:gd name="connsiteY4" fmla="*/ 214367 h 1334780"/>
                <a:gd name="connsiteX0" fmla="*/ 76200 w 1515637"/>
                <a:gd name="connsiteY0" fmla="*/ 214367 h 1334780"/>
                <a:gd name="connsiteX1" fmla="*/ 0 w 1515637"/>
                <a:gd name="connsiteY1" fmla="*/ 1138292 h 1334780"/>
                <a:gd name="connsiteX2" fmla="*/ 1181100 w 1515637"/>
                <a:gd name="connsiteY2" fmla="*/ 1176392 h 1334780"/>
                <a:gd name="connsiteX3" fmla="*/ 1219200 w 1515637"/>
                <a:gd name="connsiteY3" fmla="*/ 166742 h 1334780"/>
                <a:gd name="connsiteX4" fmla="*/ 76200 w 1515637"/>
                <a:gd name="connsiteY4" fmla="*/ 214367 h 1334780"/>
                <a:gd name="connsiteX0" fmla="*/ 76200 w 1515637"/>
                <a:gd name="connsiteY0" fmla="*/ 214367 h 1375170"/>
                <a:gd name="connsiteX1" fmla="*/ 0 w 1515637"/>
                <a:gd name="connsiteY1" fmla="*/ 1138292 h 1375170"/>
                <a:gd name="connsiteX2" fmla="*/ 1181100 w 1515637"/>
                <a:gd name="connsiteY2" fmla="*/ 1176392 h 1375170"/>
                <a:gd name="connsiteX3" fmla="*/ 1219200 w 1515637"/>
                <a:gd name="connsiteY3" fmla="*/ 166742 h 1375170"/>
                <a:gd name="connsiteX4" fmla="*/ 76200 w 1515637"/>
                <a:gd name="connsiteY4" fmla="*/ 214367 h 1375170"/>
                <a:gd name="connsiteX0" fmla="*/ 228025 w 1667462"/>
                <a:gd name="connsiteY0" fmla="*/ 214367 h 1375170"/>
                <a:gd name="connsiteX1" fmla="*/ 151825 w 1667462"/>
                <a:gd name="connsiteY1" fmla="*/ 1138292 h 1375170"/>
                <a:gd name="connsiteX2" fmla="*/ 1332925 w 1667462"/>
                <a:gd name="connsiteY2" fmla="*/ 1176392 h 1375170"/>
                <a:gd name="connsiteX3" fmla="*/ 1371025 w 1667462"/>
                <a:gd name="connsiteY3" fmla="*/ 166742 h 1375170"/>
                <a:gd name="connsiteX4" fmla="*/ 228025 w 1667462"/>
                <a:gd name="connsiteY4" fmla="*/ 214367 h 1375170"/>
                <a:gd name="connsiteX0" fmla="*/ 228025 w 1667462"/>
                <a:gd name="connsiteY0" fmla="*/ 300566 h 1461369"/>
                <a:gd name="connsiteX1" fmla="*/ 151825 w 1667462"/>
                <a:gd name="connsiteY1" fmla="*/ 1224491 h 1461369"/>
                <a:gd name="connsiteX2" fmla="*/ 1332925 w 1667462"/>
                <a:gd name="connsiteY2" fmla="*/ 1262591 h 1461369"/>
                <a:gd name="connsiteX3" fmla="*/ 1371025 w 1667462"/>
                <a:gd name="connsiteY3" fmla="*/ 252941 h 1461369"/>
                <a:gd name="connsiteX4" fmla="*/ 228025 w 1667462"/>
                <a:gd name="connsiteY4" fmla="*/ 300566 h 1461369"/>
                <a:gd name="connsiteX0" fmla="*/ 298940 w 1738377"/>
                <a:gd name="connsiteY0" fmla="*/ 300566 h 1461369"/>
                <a:gd name="connsiteX1" fmla="*/ 222740 w 1738377"/>
                <a:gd name="connsiteY1" fmla="*/ 1224491 h 1461369"/>
                <a:gd name="connsiteX2" fmla="*/ 1403840 w 1738377"/>
                <a:gd name="connsiteY2" fmla="*/ 1262591 h 1461369"/>
                <a:gd name="connsiteX3" fmla="*/ 1441940 w 1738377"/>
                <a:gd name="connsiteY3" fmla="*/ 252941 h 1461369"/>
                <a:gd name="connsiteX4" fmla="*/ 298940 w 1738377"/>
                <a:gd name="connsiteY4" fmla="*/ 300566 h 146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377" h="1461369">
                  <a:moveTo>
                    <a:pt x="298940" y="300566"/>
                  </a:moveTo>
                  <a:cubicBezTo>
                    <a:pt x="-9383" y="685391"/>
                    <a:pt x="-147951" y="814049"/>
                    <a:pt x="222740" y="1224491"/>
                  </a:cubicBezTo>
                  <a:cubicBezTo>
                    <a:pt x="588147" y="1403699"/>
                    <a:pt x="868679" y="1634143"/>
                    <a:pt x="1403840" y="1262591"/>
                  </a:cubicBezTo>
                  <a:cubicBezTo>
                    <a:pt x="1671170" y="1015700"/>
                    <a:pt x="1980940" y="640725"/>
                    <a:pt x="1441940" y="252941"/>
                  </a:cubicBezTo>
                  <a:cubicBezTo>
                    <a:pt x="834602" y="-141052"/>
                    <a:pt x="679941" y="-35519"/>
                    <a:pt x="298940" y="30056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85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57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1351777" y="3493442"/>
                  <a:ext cx="836807" cy="4616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i="1" dirty="0" smtClean="0">
                            <a:latin typeface="Cambria Math"/>
                          </a:rPr>
                          <m:t>𝐿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(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0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15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51777" y="3493442"/>
                  <a:ext cx="836807" cy="46166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418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1049338" y="1844675"/>
            <a:ext cx="3529012" cy="4679950"/>
            <a:chOff x="1395022" y="1575947"/>
            <a:chExt cx="3424763" cy="4539629"/>
          </a:xfrm>
        </p:grpSpPr>
        <p:sp>
          <p:nvSpPr>
            <p:cNvPr id="41" name="Freeform 40"/>
            <p:cNvSpPr/>
            <p:nvPr/>
          </p:nvSpPr>
          <p:spPr bwMode="auto">
            <a:xfrm>
              <a:off x="1395022" y="1857749"/>
              <a:ext cx="3424763" cy="4257827"/>
            </a:xfrm>
            <a:custGeom>
              <a:avLst/>
              <a:gdLst>
                <a:gd name="connsiteX0" fmla="*/ 790575 w 3343275"/>
                <a:gd name="connsiteY0" fmla="*/ 0 h 4229100"/>
                <a:gd name="connsiteX1" fmla="*/ 28575 w 3343275"/>
                <a:gd name="connsiteY1" fmla="*/ 819150 h 4229100"/>
                <a:gd name="connsiteX2" fmla="*/ 2343150 w 3343275"/>
                <a:gd name="connsiteY2" fmla="*/ 1704975 h 4229100"/>
                <a:gd name="connsiteX3" fmla="*/ 2190750 w 3343275"/>
                <a:gd name="connsiteY3" fmla="*/ 2609850 h 4229100"/>
                <a:gd name="connsiteX4" fmla="*/ 0 w 3343275"/>
                <a:gd name="connsiteY4" fmla="*/ 3181350 h 4229100"/>
                <a:gd name="connsiteX5" fmla="*/ 180975 w 3343275"/>
                <a:gd name="connsiteY5" fmla="*/ 4229100 h 4229100"/>
                <a:gd name="connsiteX6" fmla="*/ 1209675 w 3343275"/>
                <a:gd name="connsiteY6" fmla="*/ 4057650 h 4229100"/>
                <a:gd name="connsiteX7" fmla="*/ 3248025 w 3343275"/>
                <a:gd name="connsiteY7" fmla="*/ 2524125 h 4229100"/>
                <a:gd name="connsiteX8" fmla="*/ 3343275 w 3343275"/>
                <a:gd name="connsiteY8" fmla="*/ 1876425 h 4229100"/>
                <a:gd name="connsiteX9" fmla="*/ 790575 w 3343275"/>
                <a:gd name="connsiteY9" fmla="*/ 0 h 4229100"/>
                <a:gd name="connsiteX0" fmla="*/ 790575 w 3343275"/>
                <a:gd name="connsiteY0" fmla="*/ 0 h 4229100"/>
                <a:gd name="connsiteX1" fmla="*/ 28575 w 3343275"/>
                <a:gd name="connsiteY1" fmla="*/ 819150 h 4229100"/>
                <a:gd name="connsiteX2" fmla="*/ 2343150 w 3343275"/>
                <a:gd name="connsiteY2" fmla="*/ 1704975 h 4229100"/>
                <a:gd name="connsiteX3" fmla="*/ 2190750 w 3343275"/>
                <a:gd name="connsiteY3" fmla="*/ 2609850 h 4229100"/>
                <a:gd name="connsiteX4" fmla="*/ 0 w 3343275"/>
                <a:gd name="connsiteY4" fmla="*/ 3181350 h 4229100"/>
                <a:gd name="connsiteX5" fmla="*/ 180975 w 3343275"/>
                <a:gd name="connsiteY5" fmla="*/ 4229100 h 4229100"/>
                <a:gd name="connsiteX6" fmla="*/ 752475 w 3343275"/>
                <a:gd name="connsiteY6" fmla="*/ 4095750 h 4229100"/>
                <a:gd name="connsiteX7" fmla="*/ 3248025 w 3343275"/>
                <a:gd name="connsiteY7" fmla="*/ 2524125 h 4229100"/>
                <a:gd name="connsiteX8" fmla="*/ 3343275 w 3343275"/>
                <a:gd name="connsiteY8" fmla="*/ 1876425 h 4229100"/>
                <a:gd name="connsiteX9" fmla="*/ 790575 w 3343275"/>
                <a:gd name="connsiteY9" fmla="*/ 0 h 4229100"/>
                <a:gd name="connsiteX0" fmla="*/ 790575 w 3248025"/>
                <a:gd name="connsiteY0" fmla="*/ 0 h 4229100"/>
                <a:gd name="connsiteX1" fmla="*/ 28575 w 3248025"/>
                <a:gd name="connsiteY1" fmla="*/ 819150 h 4229100"/>
                <a:gd name="connsiteX2" fmla="*/ 2343150 w 3248025"/>
                <a:gd name="connsiteY2" fmla="*/ 1704975 h 4229100"/>
                <a:gd name="connsiteX3" fmla="*/ 2190750 w 3248025"/>
                <a:gd name="connsiteY3" fmla="*/ 2609850 h 4229100"/>
                <a:gd name="connsiteX4" fmla="*/ 0 w 3248025"/>
                <a:gd name="connsiteY4" fmla="*/ 3181350 h 4229100"/>
                <a:gd name="connsiteX5" fmla="*/ 180975 w 3248025"/>
                <a:gd name="connsiteY5" fmla="*/ 4229100 h 4229100"/>
                <a:gd name="connsiteX6" fmla="*/ 752475 w 3248025"/>
                <a:gd name="connsiteY6" fmla="*/ 4095750 h 4229100"/>
                <a:gd name="connsiteX7" fmla="*/ 3248025 w 3248025"/>
                <a:gd name="connsiteY7" fmla="*/ 2524125 h 4229100"/>
                <a:gd name="connsiteX8" fmla="*/ 3152775 w 3248025"/>
                <a:gd name="connsiteY8" fmla="*/ 1885950 h 4229100"/>
                <a:gd name="connsiteX9" fmla="*/ 790575 w 3248025"/>
                <a:gd name="connsiteY9" fmla="*/ 0 h 4229100"/>
                <a:gd name="connsiteX0" fmla="*/ 790575 w 3152775"/>
                <a:gd name="connsiteY0" fmla="*/ 0 h 4229100"/>
                <a:gd name="connsiteX1" fmla="*/ 28575 w 3152775"/>
                <a:gd name="connsiteY1" fmla="*/ 819150 h 4229100"/>
                <a:gd name="connsiteX2" fmla="*/ 2343150 w 3152775"/>
                <a:gd name="connsiteY2" fmla="*/ 1704975 h 4229100"/>
                <a:gd name="connsiteX3" fmla="*/ 2190750 w 3152775"/>
                <a:gd name="connsiteY3" fmla="*/ 2609850 h 4229100"/>
                <a:gd name="connsiteX4" fmla="*/ 0 w 3152775"/>
                <a:gd name="connsiteY4" fmla="*/ 3181350 h 4229100"/>
                <a:gd name="connsiteX5" fmla="*/ 180975 w 3152775"/>
                <a:gd name="connsiteY5" fmla="*/ 4229100 h 4229100"/>
                <a:gd name="connsiteX6" fmla="*/ 752475 w 3152775"/>
                <a:gd name="connsiteY6" fmla="*/ 4095750 h 4229100"/>
                <a:gd name="connsiteX7" fmla="*/ 3076575 w 3152775"/>
                <a:gd name="connsiteY7" fmla="*/ 2657475 h 4229100"/>
                <a:gd name="connsiteX8" fmla="*/ 3152775 w 3152775"/>
                <a:gd name="connsiteY8" fmla="*/ 1885950 h 4229100"/>
                <a:gd name="connsiteX9" fmla="*/ 790575 w 3152775"/>
                <a:gd name="connsiteY9" fmla="*/ 0 h 4229100"/>
                <a:gd name="connsiteX0" fmla="*/ 762000 w 3124200"/>
                <a:gd name="connsiteY0" fmla="*/ 0 h 4229100"/>
                <a:gd name="connsiteX1" fmla="*/ 0 w 3124200"/>
                <a:gd name="connsiteY1" fmla="*/ 819150 h 4229100"/>
                <a:gd name="connsiteX2" fmla="*/ 2314575 w 3124200"/>
                <a:gd name="connsiteY2" fmla="*/ 1704975 h 4229100"/>
                <a:gd name="connsiteX3" fmla="*/ 2162175 w 3124200"/>
                <a:gd name="connsiteY3" fmla="*/ 2609850 h 4229100"/>
                <a:gd name="connsiteX4" fmla="*/ 38100 w 3124200"/>
                <a:gd name="connsiteY4" fmla="*/ 3533775 h 4229100"/>
                <a:gd name="connsiteX5" fmla="*/ 152400 w 3124200"/>
                <a:gd name="connsiteY5" fmla="*/ 4229100 h 4229100"/>
                <a:gd name="connsiteX6" fmla="*/ 723900 w 3124200"/>
                <a:gd name="connsiteY6" fmla="*/ 4095750 h 4229100"/>
                <a:gd name="connsiteX7" fmla="*/ 3048000 w 3124200"/>
                <a:gd name="connsiteY7" fmla="*/ 2657475 h 4229100"/>
                <a:gd name="connsiteX8" fmla="*/ 3124200 w 3124200"/>
                <a:gd name="connsiteY8" fmla="*/ 1885950 h 4229100"/>
                <a:gd name="connsiteX9" fmla="*/ 762000 w 3124200"/>
                <a:gd name="connsiteY9" fmla="*/ 0 h 4229100"/>
                <a:gd name="connsiteX0" fmla="*/ 762000 w 3124200"/>
                <a:gd name="connsiteY0" fmla="*/ 0 h 4229100"/>
                <a:gd name="connsiteX1" fmla="*/ 0 w 3124200"/>
                <a:gd name="connsiteY1" fmla="*/ 819150 h 4229100"/>
                <a:gd name="connsiteX2" fmla="*/ 2314575 w 3124200"/>
                <a:gd name="connsiteY2" fmla="*/ 1704975 h 4229100"/>
                <a:gd name="connsiteX3" fmla="*/ 2162175 w 3124200"/>
                <a:gd name="connsiteY3" fmla="*/ 2609850 h 4229100"/>
                <a:gd name="connsiteX4" fmla="*/ 38100 w 3124200"/>
                <a:gd name="connsiteY4" fmla="*/ 3533775 h 4229100"/>
                <a:gd name="connsiteX5" fmla="*/ 152400 w 3124200"/>
                <a:gd name="connsiteY5" fmla="*/ 4229100 h 4229100"/>
                <a:gd name="connsiteX6" fmla="*/ 723900 w 3124200"/>
                <a:gd name="connsiteY6" fmla="*/ 4095750 h 4229100"/>
                <a:gd name="connsiteX7" fmla="*/ 3048000 w 3124200"/>
                <a:gd name="connsiteY7" fmla="*/ 2657475 h 4229100"/>
                <a:gd name="connsiteX8" fmla="*/ 3124200 w 3124200"/>
                <a:gd name="connsiteY8" fmla="*/ 1885950 h 4229100"/>
                <a:gd name="connsiteX9" fmla="*/ 762000 w 3124200"/>
                <a:gd name="connsiteY9" fmla="*/ 0 h 4229100"/>
                <a:gd name="connsiteX0" fmla="*/ 762000 w 3124200"/>
                <a:gd name="connsiteY0" fmla="*/ 0 h 4229100"/>
                <a:gd name="connsiteX1" fmla="*/ 0 w 3124200"/>
                <a:gd name="connsiteY1" fmla="*/ 819150 h 4229100"/>
                <a:gd name="connsiteX2" fmla="*/ 2076450 w 3124200"/>
                <a:gd name="connsiteY2" fmla="*/ 1762125 h 4229100"/>
                <a:gd name="connsiteX3" fmla="*/ 2162175 w 3124200"/>
                <a:gd name="connsiteY3" fmla="*/ 2609850 h 4229100"/>
                <a:gd name="connsiteX4" fmla="*/ 38100 w 3124200"/>
                <a:gd name="connsiteY4" fmla="*/ 3533775 h 4229100"/>
                <a:gd name="connsiteX5" fmla="*/ 152400 w 3124200"/>
                <a:gd name="connsiteY5" fmla="*/ 4229100 h 4229100"/>
                <a:gd name="connsiteX6" fmla="*/ 723900 w 3124200"/>
                <a:gd name="connsiteY6" fmla="*/ 4095750 h 4229100"/>
                <a:gd name="connsiteX7" fmla="*/ 3048000 w 3124200"/>
                <a:gd name="connsiteY7" fmla="*/ 2657475 h 4229100"/>
                <a:gd name="connsiteX8" fmla="*/ 3124200 w 3124200"/>
                <a:gd name="connsiteY8" fmla="*/ 1885950 h 4229100"/>
                <a:gd name="connsiteX9" fmla="*/ 762000 w 3124200"/>
                <a:gd name="connsiteY9" fmla="*/ 0 h 4229100"/>
                <a:gd name="connsiteX0" fmla="*/ 762000 w 3124200"/>
                <a:gd name="connsiteY0" fmla="*/ 0 h 4229100"/>
                <a:gd name="connsiteX1" fmla="*/ 0 w 3124200"/>
                <a:gd name="connsiteY1" fmla="*/ 819150 h 4229100"/>
                <a:gd name="connsiteX2" fmla="*/ 2076450 w 3124200"/>
                <a:gd name="connsiteY2" fmla="*/ 1762125 h 4229100"/>
                <a:gd name="connsiteX3" fmla="*/ 1981200 w 3124200"/>
                <a:gd name="connsiteY3" fmla="*/ 2762250 h 4229100"/>
                <a:gd name="connsiteX4" fmla="*/ 38100 w 3124200"/>
                <a:gd name="connsiteY4" fmla="*/ 3533775 h 4229100"/>
                <a:gd name="connsiteX5" fmla="*/ 152400 w 3124200"/>
                <a:gd name="connsiteY5" fmla="*/ 4229100 h 4229100"/>
                <a:gd name="connsiteX6" fmla="*/ 723900 w 3124200"/>
                <a:gd name="connsiteY6" fmla="*/ 4095750 h 4229100"/>
                <a:gd name="connsiteX7" fmla="*/ 3048000 w 3124200"/>
                <a:gd name="connsiteY7" fmla="*/ 2657475 h 4229100"/>
                <a:gd name="connsiteX8" fmla="*/ 3124200 w 3124200"/>
                <a:gd name="connsiteY8" fmla="*/ 1885950 h 4229100"/>
                <a:gd name="connsiteX9" fmla="*/ 762000 w 3124200"/>
                <a:gd name="connsiteY9" fmla="*/ 0 h 4229100"/>
                <a:gd name="connsiteX0" fmla="*/ 762000 w 3124200"/>
                <a:gd name="connsiteY0" fmla="*/ 0 h 4229100"/>
                <a:gd name="connsiteX1" fmla="*/ 0 w 3124200"/>
                <a:gd name="connsiteY1" fmla="*/ 819150 h 4229100"/>
                <a:gd name="connsiteX2" fmla="*/ 2038350 w 3124200"/>
                <a:gd name="connsiteY2" fmla="*/ 1590675 h 4229100"/>
                <a:gd name="connsiteX3" fmla="*/ 1981200 w 3124200"/>
                <a:gd name="connsiteY3" fmla="*/ 2762250 h 4229100"/>
                <a:gd name="connsiteX4" fmla="*/ 38100 w 3124200"/>
                <a:gd name="connsiteY4" fmla="*/ 3533775 h 4229100"/>
                <a:gd name="connsiteX5" fmla="*/ 152400 w 3124200"/>
                <a:gd name="connsiteY5" fmla="*/ 4229100 h 4229100"/>
                <a:gd name="connsiteX6" fmla="*/ 723900 w 3124200"/>
                <a:gd name="connsiteY6" fmla="*/ 4095750 h 4229100"/>
                <a:gd name="connsiteX7" fmla="*/ 3048000 w 3124200"/>
                <a:gd name="connsiteY7" fmla="*/ 2657475 h 4229100"/>
                <a:gd name="connsiteX8" fmla="*/ 3124200 w 3124200"/>
                <a:gd name="connsiteY8" fmla="*/ 1885950 h 4229100"/>
                <a:gd name="connsiteX9" fmla="*/ 762000 w 3124200"/>
                <a:gd name="connsiteY9" fmla="*/ 0 h 4229100"/>
                <a:gd name="connsiteX0" fmla="*/ 790575 w 3152775"/>
                <a:gd name="connsiteY0" fmla="*/ 0 h 4229100"/>
                <a:gd name="connsiteX1" fmla="*/ 0 w 3152775"/>
                <a:gd name="connsiteY1" fmla="*/ 619125 h 4229100"/>
                <a:gd name="connsiteX2" fmla="*/ 2066925 w 3152775"/>
                <a:gd name="connsiteY2" fmla="*/ 1590675 h 4229100"/>
                <a:gd name="connsiteX3" fmla="*/ 2009775 w 3152775"/>
                <a:gd name="connsiteY3" fmla="*/ 2762250 h 4229100"/>
                <a:gd name="connsiteX4" fmla="*/ 66675 w 3152775"/>
                <a:gd name="connsiteY4" fmla="*/ 3533775 h 4229100"/>
                <a:gd name="connsiteX5" fmla="*/ 180975 w 3152775"/>
                <a:gd name="connsiteY5" fmla="*/ 4229100 h 4229100"/>
                <a:gd name="connsiteX6" fmla="*/ 752475 w 3152775"/>
                <a:gd name="connsiteY6" fmla="*/ 4095750 h 4229100"/>
                <a:gd name="connsiteX7" fmla="*/ 3076575 w 3152775"/>
                <a:gd name="connsiteY7" fmla="*/ 2657475 h 4229100"/>
                <a:gd name="connsiteX8" fmla="*/ 3152775 w 3152775"/>
                <a:gd name="connsiteY8" fmla="*/ 1885950 h 4229100"/>
                <a:gd name="connsiteX9" fmla="*/ 790575 w 3152775"/>
                <a:gd name="connsiteY9" fmla="*/ 0 h 4229100"/>
                <a:gd name="connsiteX0" fmla="*/ 514350 w 3152775"/>
                <a:gd name="connsiteY0" fmla="*/ 0 h 4248150"/>
                <a:gd name="connsiteX1" fmla="*/ 0 w 3152775"/>
                <a:gd name="connsiteY1" fmla="*/ 638175 h 4248150"/>
                <a:gd name="connsiteX2" fmla="*/ 2066925 w 3152775"/>
                <a:gd name="connsiteY2" fmla="*/ 1609725 h 4248150"/>
                <a:gd name="connsiteX3" fmla="*/ 2009775 w 3152775"/>
                <a:gd name="connsiteY3" fmla="*/ 2781300 h 4248150"/>
                <a:gd name="connsiteX4" fmla="*/ 66675 w 3152775"/>
                <a:gd name="connsiteY4" fmla="*/ 3552825 h 4248150"/>
                <a:gd name="connsiteX5" fmla="*/ 180975 w 3152775"/>
                <a:gd name="connsiteY5" fmla="*/ 4248150 h 4248150"/>
                <a:gd name="connsiteX6" fmla="*/ 752475 w 3152775"/>
                <a:gd name="connsiteY6" fmla="*/ 4114800 h 4248150"/>
                <a:gd name="connsiteX7" fmla="*/ 3076575 w 3152775"/>
                <a:gd name="connsiteY7" fmla="*/ 2676525 h 4248150"/>
                <a:gd name="connsiteX8" fmla="*/ 3152775 w 3152775"/>
                <a:gd name="connsiteY8" fmla="*/ 1905000 h 4248150"/>
                <a:gd name="connsiteX9" fmla="*/ 514350 w 3152775"/>
                <a:gd name="connsiteY9" fmla="*/ 0 h 4248150"/>
                <a:gd name="connsiteX0" fmla="*/ 514350 w 3152775"/>
                <a:gd name="connsiteY0" fmla="*/ 0 h 4248150"/>
                <a:gd name="connsiteX1" fmla="*/ 0 w 3152775"/>
                <a:gd name="connsiteY1" fmla="*/ 638175 h 4248150"/>
                <a:gd name="connsiteX2" fmla="*/ 2066925 w 3152775"/>
                <a:gd name="connsiteY2" fmla="*/ 1609725 h 4248150"/>
                <a:gd name="connsiteX3" fmla="*/ 2009775 w 3152775"/>
                <a:gd name="connsiteY3" fmla="*/ 2781300 h 4248150"/>
                <a:gd name="connsiteX4" fmla="*/ 66675 w 3152775"/>
                <a:gd name="connsiteY4" fmla="*/ 3552825 h 4248150"/>
                <a:gd name="connsiteX5" fmla="*/ 180975 w 3152775"/>
                <a:gd name="connsiteY5" fmla="*/ 4248150 h 4248150"/>
                <a:gd name="connsiteX6" fmla="*/ 752475 w 3152775"/>
                <a:gd name="connsiteY6" fmla="*/ 4114800 h 4248150"/>
                <a:gd name="connsiteX7" fmla="*/ 3076575 w 3152775"/>
                <a:gd name="connsiteY7" fmla="*/ 2676525 h 4248150"/>
                <a:gd name="connsiteX8" fmla="*/ 3152775 w 3152775"/>
                <a:gd name="connsiteY8" fmla="*/ 1905000 h 4248150"/>
                <a:gd name="connsiteX9" fmla="*/ 514350 w 3152775"/>
                <a:gd name="connsiteY9" fmla="*/ 0 h 4248150"/>
                <a:gd name="connsiteX0" fmla="*/ 514350 w 3152775"/>
                <a:gd name="connsiteY0" fmla="*/ 0 h 4248150"/>
                <a:gd name="connsiteX1" fmla="*/ 0 w 3152775"/>
                <a:gd name="connsiteY1" fmla="*/ 638175 h 4248150"/>
                <a:gd name="connsiteX2" fmla="*/ 2066925 w 3152775"/>
                <a:gd name="connsiteY2" fmla="*/ 1609725 h 4248150"/>
                <a:gd name="connsiteX3" fmla="*/ 2009775 w 3152775"/>
                <a:gd name="connsiteY3" fmla="*/ 2781300 h 4248150"/>
                <a:gd name="connsiteX4" fmla="*/ 66675 w 3152775"/>
                <a:gd name="connsiteY4" fmla="*/ 3552825 h 4248150"/>
                <a:gd name="connsiteX5" fmla="*/ 180975 w 3152775"/>
                <a:gd name="connsiteY5" fmla="*/ 4248150 h 4248150"/>
                <a:gd name="connsiteX6" fmla="*/ 752475 w 3152775"/>
                <a:gd name="connsiteY6" fmla="*/ 4114800 h 4248150"/>
                <a:gd name="connsiteX7" fmla="*/ 3076575 w 3152775"/>
                <a:gd name="connsiteY7" fmla="*/ 2676525 h 4248150"/>
                <a:gd name="connsiteX8" fmla="*/ 3152775 w 3152775"/>
                <a:gd name="connsiteY8" fmla="*/ 1905000 h 4248150"/>
                <a:gd name="connsiteX9" fmla="*/ 514350 w 3152775"/>
                <a:gd name="connsiteY9" fmla="*/ 0 h 4248150"/>
                <a:gd name="connsiteX0" fmla="*/ 550079 w 3188504"/>
                <a:gd name="connsiteY0" fmla="*/ 0 h 4248150"/>
                <a:gd name="connsiteX1" fmla="*/ 35729 w 3188504"/>
                <a:gd name="connsiteY1" fmla="*/ 638175 h 4248150"/>
                <a:gd name="connsiteX2" fmla="*/ 2102654 w 3188504"/>
                <a:gd name="connsiteY2" fmla="*/ 1609725 h 4248150"/>
                <a:gd name="connsiteX3" fmla="*/ 2045504 w 3188504"/>
                <a:gd name="connsiteY3" fmla="*/ 2781300 h 4248150"/>
                <a:gd name="connsiteX4" fmla="*/ 102404 w 3188504"/>
                <a:gd name="connsiteY4" fmla="*/ 3552825 h 4248150"/>
                <a:gd name="connsiteX5" fmla="*/ 216704 w 3188504"/>
                <a:gd name="connsiteY5" fmla="*/ 4248150 h 4248150"/>
                <a:gd name="connsiteX6" fmla="*/ 788204 w 3188504"/>
                <a:gd name="connsiteY6" fmla="*/ 4114800 h 4248150"/>
                <a:gd name="connsiteX7" fmla="*/ 3112304 w 3188504"/>
                <a:gd name="connsiteY7" fmla="*/ 2676525 h 4248150"/>
                <a:gd name="connsiteX8" fmla="*/ 3188504 w 3188504"/>
                <a:gd name="connsiteY8" fmla="*/ 1905000 h 4248150"/>
                <a:gd name="connsiteX9" fmla="*/ 550079 w 3188504"/>
                <a:gd name="connsiteY9" fmla="*/ 0 h 4248150"/>
                <a:gd name="connsiteX0" fmla="*/ 550079 w 3188504"/>
                <a:gd name="connsiteY0" fmla="*/ 0 h 4248150"/>
                <a:gd name="connsiteX1" fmla="*/ 35729 w 3188504"/>
                <a:gd name="connsiteY1" fmla="*/ 638175 h 4248150"/>
                <a:gd name="connsiteX2" fmla="*/ 2102654 w 3188504"/>
                <a:gd name="connsiteY2" fmla="*/ 1609725 h 4248150"/>
                <a:gd name="connsiteX3" fmla="*/ 2045504 w 3188504"/>
                <a:gd name="connsiteY3" fmla="*/ 2781300 h 4248150"/>
                <a:gd name="connsiteX4" fmla="*/ 102404 w 3188504"/>
                <a:gd name="connsiteY4" fmla="*/ 3552825 h 4248150"/>
                <a:gd name="connsiteX5" fmla="*/ 216704 w 3188504"/>
                <a:gd name="connsiteY5" fmla="*/ 4248150 h 4248150"/>
                <a:gd name="connsiteX6" fmla="*/ 788204 w 3188504"/>
                <a:gd name="connsiteY6" fmla="*/ 4114800 h 4248150"/>
                <a:gd name="connsiteX7" fmla="*/ 3112304 w 3188504"/>
                <a:gd name="connsiteY7" fmla="*/ 2676525 h 4248150"/>
                <a:gd name="connsiteX8" fmla="*/ 3188504 w 3188504"/>
                <a:gd name="connsiteY8" fmla="*/ 1905000 h 4248150"/>
                <a:gd name="connsiteX9" fmla="*/ 550079 w 3188504"/>
                <a:gd name="connsiteY9" fmla="*/ 0 h 4248150"/>
                <a:gd name="connsiteX0" fmla="*/ 550079 w 3188504"/>
                <a:gd name="connsiteY0" fmla="*/ 0 h 4248150"/>
                <a:gd name="connsiteX1" fmla="*/ 35729 w 3188504"/>
                <a:gd name="connsiteY1" fmla="*/ 638175 h 4248150"/>
                <a:gd name="connsiteX2" fmla="*/ 2102654 w 3188504"/>
                <a:gd name="connsiteY2" fmla="*/ 1609725 h 4248150"/>
                <a:gd name="connsiteX3" fmla="*/ 2045504 w 3188504"/>
                <a:gd name="connsiteY3" fmla="*/ 2781300 h 4248150"/>
                <a:gd name="connsiteX4" fmla="*/ 102404 w 3188504"/>
                <a:gd name="connsiteY4" fmla="*/ 3552825 h 4248150"/>
                <a:gd name="connsiteX5" fmla="*/ 216704 w 3188504"/>
                <a:gd name="connsiteY5" fmla="*/ 4248150 h 4248150"/>
                <a:gd name="connsiteX6" fmla="*/ 788204 w 3188504"/>
                <a:gd name="connsiteY6" fmla="*/ 4114800 h 4248150"/>
                <a:gd name="connsiteX7" fmla="*/ 3112304 w 3188504"/>
                <a:gd name="connsiteY7" fmla="*/ 2676525 h 4248150"/>
                <a:gd name="connsiteX8" fmla="*/ 3188504 w 3188504"/>
                <a:gd name="connsiteY8" fmla="*/ 1905000 h 4248150"/>
                <a:gd name="connsiteX9" fmla="*/ 550079 w 3188504"/>
                <a:gd name="connsiteY9" fmla="*/ 0 h 4248150"/>
                <a:gd name="connsiteX0" fmla="*/ 550079 w 3188504"/>
                <a:gd name="connsiteY0" fmla="*/ 0 h 4248150"/>
                <a:gd name="connsiteX1" fmla="*/ 35729 w 3188504"/>
                <a:gd name="connsiteY1" fmla="*/ 638175 h 4248150"/>
                <a:gd name="connsiteX2" fmla="*/ 2102654 w 3188504"/>
                <a:gd name="connsiteY2" fmla="*/ 1609725 h 4248150"/>
                <a:gd name="connsiteX3" fmla="*/ 2045504 w 3188504"/>
                <a:gd name="connsiteY3" fmla="*/ 2781300 h 4248150"/>
                <a:gd name="connsiteX4" fmla="*/ 102404 w 3188504"/>
                <a:gd name="connsiteY4" fmla="*/ 3552825 h 4248150"/>
                <a:gd name="connsiteX5" fmla="*/ 216704 w 3188504"/>
                <a:gd name="connsiteY5" fmla="*/ 4248150 h 4248150"/>
                <a:gd name="connsiteX6" fmla="*/ 788204 w 3188504"/>
                <a:gd name="connsiteY6" fmla="*/ 4114800 h 4248150"/>
                <a:gd name="connsiteX7" fmla="*/ 3112304 w 3188504"/>
                <a:gd name="connsiteY7" fmla="*/ 2676525 h 4248150"/>
                <a:gd name="connsiteX8" fmla="*/ 3188504 w 3188504"/>
                <a:gd name="connsiteY8" fmla="*/ 1905000 h 4248150"/>
                <a:gd name="connsiteX9" fmla="*/ 550079 w 3188504"/>
                <a:gd name="connsiteY9" fmla="*/ 0 h 4248150"/>
                <a:gd name="connsiteX0" fmla="*/ 550079 w 3188504"/>
                <a:gd name="connsiteY0" fmla="*/ 0 h 4248150"/>
                <a:gd name="connsiteX1" fmla="*/ 35729 w 3188504"/>
                <a:gd name="connsiteY1" fmla="*/ 638175 h 4248150"/>
                <a:gd name="connsiteX2" fmla="*/ 2102654 w 3188504"/>
                <a:gd name="connsiteY2" fmla="*/ 1609725 h 4248150"/>
                <a:gd name="connsiteX3" fmla="*/ 2045504 w 3188504"/>
                <a:gd name="connsiteY3" fmla="*/ 2781300 h 4248150"/>
                <a:gd name="connsiteX4" fmla="*/ 102404 w 3188504"/>
                <a:gd name="connsiteY4" fmla="*/ 3552825 h 4248150"/>
                <a:gd name="connsiteX5" fmla="*/ 216704 w 3188504"/>
                <a:gd name="connsiteY5" fmla="*/ 4248150 h 4248150"/>
                <a:gd name="connsiteX6" fmla="*/ 788204 w 3188504"/>
                <a:gd name="connsiteY6" fmla="*/ 4114800 h 4248150"/>
                <a:gd name="connsiteX7" fmla="*/ 3112304 w 3188504"/>
                <a:gd name="connsiteY7" fmla="*/ 2676525 h 4248150"/>
                <a:gd name="connsiteX8" fmla="*/ 3188504 w 3188504"/>
                <a:gd name="connsiteY8" fmla="*/ 1905000 h 4248150"/>
                <a:gd name="connsiteX9" fmla="*/ 550079 w 3188504"/>
                <a:gd name="connsiteY9" fmla="*/ 0 h 4248150"/>
                <a:gd name="connsiteX0" fmla="*/ 550079 w 3188504"/>
                <a:gd name="connsiteY0" fmla="*/ 0 h 4248150"/>
                <a:gd name="connsiteX1" fmla="*/ 35729 w 3188504"/>
                <a:gd name="connsiteY1" fmla="*/ 638175 h 4248150"/>
                <a:gd name="connsiteX2" fmla="*/ 2102654 w 3188504"/>
                <a:gd name="connsiteY2" fmla="*/ 1609725 h 4248150"/>
                <a:gd name="connsiteX3" fmla="*/ 2045504 w 3188504"/>
                <a:gd name="connsiteY3" fmla="*/ 2781300 h 4248150"/>
                <a:gd name="connsiteX4" fmla="*/ 102404 w 3188504"/>
                <a:gd name="connsiteY4" fmla="*/ 3552825 h 4248150"/>
                <a:gd name="connsiteX5" fmla="*/ 216704 w 3188504"/>
                <a:gd name="connsiteY5" fmla="*/ 4248150 h 4248150"/>
                <a:gd name="connsiteX6" fmla="*/ 788204 w 3188504"/>
                <a:gd name="connsiteY6" fmla="*/ 4114800 h 4248150"/>
                <a:gd name="connsiteX7" fmla="*/ 3112304 w 3188504"/>
                <a:gd name="connsiteY7" fmla="*/ 2676525 h 4248150"/>
                <a:gd name="connsiteX8" fmla="*/ 3188504 w 3188504"/>
                <a:gd name="connsiteY8" fmla="*/ 1905000 h 4248150"/>
                <a:gd name="connsiteX9" fmla="*/ 550079 w 3188504"/>
                <a:gd name="connsiteY9" fmla="*/ 0 h 4248150"/>
                <a:gd name="connsiteX0" fmla="*/ 550079 w 3188504"/>
                <a:gd name="connsiteY0" fmla="*/ 0 h 4248150"/>
                <a:gd name="connsiteX1" fmla="*/ 35729 w 3188504"/>
                <a:gd name="connsiteY1" fmla="*/ 638175 h 4248150"/>
                <a:gd name="connsiteX2" fmla="*/ 2102654 w 3188504"/>
                <a:gd name="connsiteY2" fmla="*/ 1609725 h 4248150"/>
                <a:gd name="connsiteX3" fmla="*/ 2045504 w 3188504"/>
                <a:gd name="connsiteY3" fmla="*/ 2781300 h 4248150"/>
                <a:gd name="connsiteX4" fmla="*/ 102404 w 3188504"/>
                <a:gd name="connsiteY4" fmla="*/ 3552825 h 4248150"/>
                <a:gd name="connsiteX5" fmla="*/ 216704 w 3188504"/>
                <a:gd name="connsiteY5" fmla="*/ 4248150 h 4248150"/>
                <a:gd name="connsiteX6" fmla="*/ 788204 w 3188504"/>
                <a:gd name="connsiteY6" fmla="*/ 4114800 h 4248150"/>
                <a:gd name="connsiteX7" fmla="*/ 3112304 w 3188504"/>
                <a:gd name="connsiteY7" fmla="*/ 2676525 h 4248150"/>
                <a:gd name="connsiteX8" fmla="*/ 3188504 w 3188504"/>
                <a:gd name="connsiteY8" fmla="*/ 1905000 h 4248150"/>
                <a:gd name="connsiteX9" fmla="*/ 550079 w 3188504"/>
                <a:gd name="connsiteY9" fmla="*/ 0 h 4248150"/>
                <a:gd name="connsiteX0" fmla="*/ 556518 w 3194943"/>
                <a:gd name="connsiteY0" fmla="*/ 0 h 4248150"/>
                <a:gd name="connsiteX1" fmla="*/ 42168 w 3194943"/>
                <a:gd name="connsiteY1" fmla="*/ 638175 h 4248150"/>
                <a:gd name="connsiteX2" fmla="*/ 2109093 w 3194943"/>
                <a:gd name="connsiteY2" fmla="*/ 1609725 h 4248150"/>
                <a:gd name="connsiteX3" fmla="*/ 2051943 w 3194943"/>
                <a:gd name="connsiteY3" fmla="*/ 2781300 h 4248150"/>
                <a:gd name="connsiteX4" fmla="*/ 108843 w 3194943"/>
                <a:gd name="connsiteY4" fmla="*/ 3552825 h 4248150"/>
                <a:gd name="connsiteX5" fmla="*/ 223143 w 3194943"/>
                <a:gd name="connsiteY5" fmla="*/ 4248150 h 4248150"/>
                <a:gd name="connsiteX6" fmla="*/ 794643 w 3194943"/>
                <a:gd name="connsiteY6" fmla="*/ 4114800 h 4248150"/>
                <a:gd name="connsiteX7" fmla="*/ 3118743 w 3194943"/>
                <a:gd name="connsiteY7" fmla="*/ 2676525 h 4248150"/>
                <a:gd name="connsiteX8" fmla="*/ 3194943 w 3194943"/>
                <a:gd name="connsiteY8" fmla="*/ 1905000 h 4248150"/>
                <a:gd name="connsiteX9" fmla="*/ 556518 w 3194943"/>
                <a:gd name="connsiteY9" fmla="*/ 0 h 4248150"/>
                <a:gd name="connsiteX0" fmla="*/ 556518 w 3194943"/>
                <a:gd name="connsiteY0" fmla="*/ 0 h 4258201"/>
                <a:gd name="connsiteX1" fmla="*/ 42168 w 3194943"/>
                <a:gd name="connsiteY1" fmla="*/ 638175 h 4258201"/>
                <a:gd name="connsiteX2" fmla="*/ 2109093 w 3194943"/>
                <a:gd name="connsiteY2" fmla="*/ 1609725 h 4258201"/>
                <a:gd name="connsiteX3" fmla="*/ 2051943 w 3194943"/>
                <a:gd name="connsiteY3" fmla="*/ 2781300 h 4258201"/>
                <a:gd name="connsiteX4" fmla="*/ 108843 w 3194943"/>
                <a:gd name="connsiteY4" fmla="*/ 3552825 h 4258201"/>
                <a:gd name="connsiteX5" fmla="*/ 223143 w 3194943"/>
                <a:gd name="connsiteY5" fmla="*/ 4248150 h 4258201"/>
                <a:gd name="connsiteX6" fmla="*/ 794643 w 3194943"/>
                <a:gd name="connsiteY6" fmla="*/ 4114800 h 4258201"/>
                <a:gd name="connsiteX7" fmla="*/ 3118743 w 3194943"/>
                <a:gd name="connsiteY7" fmla="*/ 2676525 h 4258201"/>
                <a:gd name="connsiteX8" fmla="*/ 3194943 w 3194943"/>
                <a:gd name="connsiteY8" fmla="*/ 1905000 h 4258201"/>
                <a:gd name="connsiteX9" fmla="*/ 556518 w 3194943"/>
                <a:gd name="connsiteY9" fmla="*/ 0 h 4258201"/>
                <a:gd name="connsiteX0" fmla="*/ 595703 w 3234128"/>
                <a:gd name="connsiteY0" fmla="*/ 0 h 4258201"/>
                <a:gd name="connsiteX1" fmla="*/ 81353 w 3234128"/>
                <a:gd name="connsiteY1" fmla="*/ 638175 h 4258201"/>
                <a:gd name="connsiteX2" fmla="*/ 2148278 w 3234128"/>
                <a:gd name="connsiteY2" fmla="*/ 1609725 h 4258201"/>
                <a:gd name="connsiteX3" fmla="*/ 2091128 w 3234128"/>
                <a:gd name="connsiteY3" fmla="*/ 2781300 h 4258201"/>
                <a:gd name="connsiteX4" fmla="*/ 148028 w 3234128"/>
                <a:gd name="connsiteY4" fmla="*/ 3552825 h 4258201"/>
                <a:gd name="connsiteX5" fmla="*/ 262328 w 3234128"/>
                <a:gd name="connsiteY5" fmla="*/ 4248150 h 4258201"/>
                <a:gd name="connsiteX6" fmla="*/ 833828 w 3234128"/>
                <a:gd name="connsiteY6" fmla="*/ 4114800 h 4258201"/>
                <a:gd name="connsiteX7" fmla="*/ 3157928 w 3234128"/>
                <a:gd name="connsiteY7" fmla="*/ 2676525 h 4258201"/>
                <a:gd name="connsiteX8" fmla="*/ 3234128 w 3234128"/>
                <a:gd name="connsiteY8" fmla="*/ 1905000 h 4258201"/>
                <a:gd name="connsiteX9" fmla="*/ 595703 w 3234128"/>
                <a:gd name="connsiteY9" fmla="*/ 0 h 4258201"/>
                <a:gd name="connsiteX0" fmla="*/ 595703 w 3268306"/>
                <a:gd name="connsiteY0" fmla="*/ 0 h 4258201"/>
                <a:gd name="connsiteX1" fmla="*/ 81353 w 3268306"/>
                <a:gd name="connsiteY1" fmla="*/ 638175 h 4258201"/>
                <a:gd name="connsiteX2" fmla="*/ 2148278 w 3268306"/>
                <a:gd name="connsiteY2" fmla="*/ 1609725 h 4258201"/>
                <a:gd name="connsiteX3" fmla="*/ 2091128 w 3268306"/>
                <a:gd name="connsiteY3" fmla="*/ 2781300 h 4258201"/>
                <a:gd name="connsiteX4" fmla="*/ 148028 w 3268306"/>
                <a:gd name="connsiteY4" fmla="*/ 3552825 h 4258201"/>
                <a:gd name="connsiteX5" fmla="*/ 262328 w 3268306"/>
                <a:gd name="connsiteY5" fmla="*/ 4248150 h 4258201"/>
                <a:gd name="connsiteX6" fmla="*/ 833828 w 3268306"/>
                <a:gd name="connsiteY6" fmla="*/ 4114800 h 4258201"/>
                <a:gd name="connsiteX7" fmla="*/ 3157928 w 3268306"/>
                <a:gd name="connsiteY7" fmla="*/ 2676525 h 4258201"/>
                <a:gd name="connsiteX8" fmla="*/ 3234128 w 3268306"/>
                <a:gd name="connsiteY8" fmla="*/ 1905000 h 4258201"/>
                <a:gd name="connsiteX9" fmla="*/ 595703 w 3268306"/>
                <a:gd name="connsiteY9" fmla="*/ 0 h 4258201"/>
                <a:gd name="connsiteX0" fmla="*/ 595703 w 3368683"/>
                <a:gd name="connsiteY0" fmla="*/ 0 h 4258201"/>
                <a:gd name="connsiteX1" fmla="*/ 81353 w 3368683"/>
                <a:gd name="connsiteY1" fmla="*/ 638175 h 4258201"/>
                <a:gd name="connsiteX2" fmla="*/ 2148278 w 3368683"/>
                <a:gd name="connsiteY2" fmla="*/ 1609725 h 4258201"/>
                <a:gd name="connsiteX3" fmla="*/ 2091128 w 3368683"/>
                <a:gd name="connsiteY3" fmla="*/ 2781300 h 4258201"/>
                <a:gd name="connsiteX4" fmla="*/ 148028 w 3368683"/>
                <a:gd name="connsiteY4" fmla="*/ 3552825 h 4258201"/>
                <a:gd name="connsiteX5" fmla="*/ 262328 w 3368683"/>
                <a:gd name="connsiteY5" fmla="*/ 4248150 h 4258201"/>
                <a:gd name="connsiteX6" fmla="*/ 833828 w 3368683"/>
                <a:gd name="connsiteY6" fmla="*/ 4114800 h 4258201"/>
                <a:gd name="connsiteX7" fmla="*/ 3157928 w 3368683"/>
                <a:gd name="connsiteY7" fmla="*/ 2676525 h 4258201"/>
                <a:gd name="connsiteX8" fmla="*/ 3234128 w 3368683"/>
                <a:gd name="connsiteY8" fmla="*/ 1905000 h 4258201"/>
                <a:gd name="connsiteX9" fmla="*/ 595703 w 3368683"/>
                <a:gd name="connsiteY9" fmla="*/ 0 h 4258201"/>
                <a:gd name="connsiteX0" fmla="*/ 595703 w 3424763"/>
                <a:gd name="connsiteY0" fmla="*/ 0 h 4258201"/>
                <a:gd name="connsiteX1" fmla="*/ 81353 w 3424763"/>
                <a:gd name="connsiteY1" fmla="*/ 638175 h 4258201"/>
                <a:gd name="connsiteX2" fmla="*/ 2148278 w 3424763"/>
                <a:gd name="connsiteY2" fmla="*/ 1609725 h 4258201"/>
                <a:gd name="connsiteX3" fmla="*/ 2091128 w 3424763"/>
                <a:gd name="connsiteY3" fmla="*/ 2781300 h 4258201"/>
                <a:gd name="connsiteX4" fmla="*/ 148028 w 3424763"/>
                <a:gd name="connsiteY4" fmla="*/ 3552825 h 4258201"/>
                <a:gd name="connsiteX5" fmla="*/ 262328 w 3424763"/>
                <a:gd name="connsiteY5" fmla="*/ 4248150 h 4258201"/>
                <a:gd name="connsiteX6" fmla="*/ 833828 w 3424763"/>
                <a:gd name="connsiteY6" fmla="*/ 4114800 h 4258201"/>
                <a:gd name="connsiteX7" fmla="*/ 3157928 w 3424763"/>
                <a:gd name="connsiteY7" fmla="*/ 2676525 h 4258201"/>
                <a:gd name="connsiteX8" fmla="*/ 3234128 w 3424763"/>
                <a:gd name="connsiteY8" fmla="*/ 1905000 h 4258201"/>
                <a:gd name="connsiteX9" fmla="*/ 595703 w 3424763"/>
                <a:gd name="connsiteY9" fmla="*/ 0 h 425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4763" h="4258201">
                  <a:moveTo>
                    <a:pt x="595703" y="0"/>
                  </a:moveTo>
                  <a:cubicBezTo>
                    <a:pt x="-19330" y="92588"/>
                    <a:pt x="12529" y="370002"/>
                    <a:pt x="81353" y="638175"/>
                  </a:cubicBezTo>
                  <a:cubicBezTo>
                    <a:pt x="613225" y="1072921"/>
                    <a:pt x="1523992" y="1119531"/>
                    <a:pt x="2148278" y="1609725"/>
                  </a:cubicBezTo>
                  <a:cubicBezTo>
                    <a:pt x="2461916" y="1981767"/>
                    <a:pt x="2415142" y="2418499"/>
                    <a:pt x="2091128" y="2781300"/>
                  </a:cubicBezTo>
                  <a:cubicBezTo>
                    <a:pt x="1429310" y="3246377"/>
                    <a:pt x="780824" y="3109067"/>
                    <a:pt x="148028" y="3552825"/>
                  </a:cubicBezTo>
                  <a:cubicBezTo>
                    <a:pt x="-137318" y="3821565"/>
                    <a:pt x="39401" y="4025617"/>
                    <a:pt x="262328" y="4248150"/>
                  </a:cubicBezTo>
                  <a:cubicBezTo>
                    <a:pt x="656137" y="4296114"/>
                    <a:pt x="643328" y="4159250"/>
                    <a:pt x="833828" y="4114800"/>
                  </a:cubicBezTo>
                  <a:lnTo>
                    <a:pt x="3157928" y="2676525"/>
                  </a:lnTo>
                  <a:cubicBezTo>
                    <a:pt x="3534499" y="2447074"/>
                    <a:pt x="3467485" y="2180657"/>
                    <a:pt x="3234128" y="1905000"/>
                  </a:cubicBezTo>
                  <a:cubicBezTo>
                    <a:pt x="2354653" y="1270000"/>
                    <a:pt x="1475178" y="71280"/>
                    <a:pt x="595703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55" name="TextBox 79"/>
                <p:cNvSpPr txBox="1">
                  <a:spLocks noChangeArrowheads="1"/>
                </p:cNvSpPr>
                <p:nvPr/>
              </p:nvSpPr>
              <p:spPr bwMode="auto">
                <a:xfrm>
                  <a:off x="2135183" y="1575947"/>
                  <a:ext cx="83680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i="1" dirty="0" smtClean="0">
                            <a:latin typeface="Cambria Math"/>
                          </a:rPr>
                          <m:t>𝐿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(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1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155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35183" y="1575947"/>
                  <a:ext cx="836807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408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663618" y="3175000"/>
            <a:ext cx="1694316" cy="3534093"/>
            <a:chOff x="4902731" y="2866581"/>
            <a:chExt cx="1643416" cy="3428858"/>
          </a:xfrm>
        </p:grpSpPr>
        <p:sp>
          <p:nvSpPr>
            <p:cNvPr id="46" name="Freeform 45"/>
            <p:cNvSpPr/>
            <p:nvPr/>
          </p:nvSpPr>
          <p:spPr bwMode="auto">
            <a:xfrm>
              <a:off x="4902731" y="3470351"/>
              <a:ext cx="1450068" cy="2825088"/>
            </a:xfrm>
            <a:custGeom>
              <a:avLst/>
              <a:gdLst>
                <a:gd name="connsiteX0" fmla="*/ 990600 w 1762125"/>
                <a:gd name="connsiteY0" fmla="*/ 0 h 2800350"/>
                <a:gd name="connsiteX1" fmla="*/ 828675 w 1762125"/>
                <a:gd name="connsiteY1" fmla="*/ 1609725 h 2800350"/>
                <a:gd name="connsiteX2" fmla="*/ 0 w 1762125"/>
                <a:gd name="connsiteY2" fmla="*/ 2228850 h 2800350"/>
                <a:gd name="connsiteX3" fmla="*/ 781050 w 1762125"/>
                <a:gd name="connsiteY3" fmla="*/ 2800350 h 2800350"/>
                <a:gd name="connsiteX4" fmla="*/ 1638300 w 1762125"/>
                <a:gd name="connsiteY4" fmla="*/ 2162175 h 2800350"/>
                <a:gd name="connsiteX5" fmla="*/ 1762125 w 1762125"/>
                <a:gd name="connsiteY5" fmla="*/ 66675 h 2800350"/>
                <a:gd name="connsiteX6" fmla="*/ 990600 w 1762125"/>
                <a:gd name="connsiteY6" fmla="*/ 0 h 2800350"/>
                <a:gd name="connsiteX0" fmla="*/ 1166185 w 1762125"/>
                <a:gd name="connsiteY0" fmla="*/ 16497 h 2733675"/>
                <a:gd name="connsiteX1" fmla="*/ 828675 w 1762125"/>
                <a:gd name="connsiteY1" fmla="*/ 1543050 h 2733675"/>
                <a:gd name="connsiteX2" fmla="*/ 0 w 1762125"/>
                <a:gd name="connsiteY2" fmla="*/ 2162175 h 2733675"/>
                <a:gd name="connsiteX3" fmla="*/ 781050 w 1762125"/>
                <a:gd name="connsiteY3" fmla="*/ 2733675 h 2733675"/>
                <a:gd name="connsiteX4" fmla="*/ 1638300 w 1762125"/>
                <a:gd name="connsiteY4" fmla="*/ 2095500 h 2733675"/>
                <a:gd name="connsiteX5" fmla="*/ 1762125 w 1762125"/>
                <a:gd name="connsiteY5" fmla="*/ 0 h 2733675"/>
                <a:gd name="connsiteX6" fmla="*/ 1166185 w 1762125"/>
                <a:gd name="connsiteY6" fmla="*/ 16497 h 2733675"/>
                <a:gd name="connsiteX0" fmla="*/ 1166185 w 1762125"/>
                <a:gd name="connsiteY0" fmla="*/ 206804 h 2923982"/>
                <a:gd name="connsiteX1" fmla="*/ 828675 w 1762125"/>
                <a:gd name="connsiteY1" fmla="*/ 1733357 h 2923982"/>
                <a:gd name="connsiteX2" fmla="*/ 0 w 1762125"/>
                <a:gd name="connsiteY2" fmla="*/ 2352482 h 2923982"/>
                <a:gd name="connsiteX3" fmla="*/ 781050 w 1762125"/>
                <a:gd name="connsiteY3" fmla="*/ 2923982 h 2923982"/>
                <a:gd name="connsiteX4" fmla="*/ 1638300 w 1762125"/>
                <a:gd name="connsiteY4" fmla="*/ 2285807 h 2923982"/>
                <a:gd name="connsiteX5" fmla="*/ 1762125 w 1762125"/>
                <a:gd name="connsiteY5" fmla="*/ 190307 h 2923982"/>
                <a:gd name="connsiteX6" fmla="*/ 1166185 w 1762125"/>
                <a:gd name="connsiteY6" fmla="*/ 206804 h 2923982"/>
                <a:gd name="connsiteX0" fmla="*/ 1166185 w 1762125"/>
                <a:gd name="connsiteY0" fmla="*/ 337473 h 3054651"/>
                <a:gd name="connsiteX1" fmla="*/ 828675 w 1762125"/>
                <a:gd name="connsiteY1" fmla="*/ 1864026 h 3054651"/>
                <a:gd name="connsiteX2" fmla="*/ 0 w 1762125"/>
                <a:gd name="connsiteY2" fmla="*/ 2483151 h 3054651"/>
                <a:gd name="connsiteX3" fmla="*/ 781050 w 1762125"/>
                <a:gd name="connsiteY3" fmla="*/ 3054651 h 3054651"/>
                <a:gd name="connsiteX4" fmla="*/ 1638300 w 1762125"/>
                <a:gd name="connsiteY4" fmla="*/ 2416476 h 3054651"/>
                <a:gd name="connsiteX5" fmla="*/ 1762125 w 1762125"/>
                <a:gd name="connsiteY5" fmla="*/ 320976 h 3054651"/>
                <a:gd name="connsiteX6" fmla="*/ 1166185 w 1762125"/>
                <a:gd name="connsiteY6" fmla="*/ 337473 h 3054651"/>
                <a:gd name="connsiteX0" fmla="*/ 1166185 w 1792259"/>
                <a:gd name="connsiteY0" fmla="*/ 337473 h 3054651"/>
                <a:gd name="connsiteX1" fmla="*/ 828675 w 1792259"/>
                <a:gd name="connsiteY1" fmla="*/ 1864026 h 3054651"/>
                <a:gd name="connsiteX2" fmla="*/ 0 w 1792259"/>
                <a:gd name="connsiteY2" fmla="*/ 2483151 h 3054651"/>
                <a:gd name="connsiteX3" fmla="*/ 781050 w 1792259"/>
                <a:gd name="connsiteY3" fmla="*/ 3054651 h 3054651"/>
                <a:gd name="connsiteX4" fmla="*/ 1638300 w 1792259"/>
                <a:gd name="connsiteY4" fmla="*/ 2416476 h 3054651"/>
                <a:gd name="connsiteX5" fmla="*/ 1762125 w 1792259"/>
                <a:gd name="connsiteY5" fmla="*/ 320976 h 3054651"/>
                <a:gd name="connsiteX6" fmla="*/ 1166185 w 1792259"/>
                <a:gd name="connsiteY6" fmla="*/ 337473 h 3054651"/>
                <a:gd name="connsiteX0" fmla="*/ 1166185 w 1792259"/>
                <a:gd name="connsiteY0" fmla="*/ 337473 h 3054651"/>
                <a:gd name="connsiteX1" fmla="*/ 828675 w 1792259"/>
                <a:gd name="connsiteY1" fmla="*/ 1864026 h 3054651"/>
                <a:gd name="connsiteX2" fmla="*/ 0 w 1792259"/>
                <a:gd name="connsiteY2" fmla="*/ 2483151 h 3054651"/>
                <a:gd name="connsiteX3" fmla="*/ 781050 w 1792259"/>
                <a:gd name="connsiteY3" fmla="*/ 3054651 h 3054651"/>
                <a:gd name="connsiteX4" fmla="*/ 1638300 w 1792259"/>
                <a:gd name="connsiteY4" fmla="*/ 2416476 h 3054651"/>
                <a:gd name="connsiteX5" fmla="*/ 1762125 w 1792259"/>
                <a:gd name="connsiteY5" fmla="*/ 320976 h 3054651"/>
                <a:gd name="connsiteX6" fmla="*/ 1166185 w 1792259"/>
                <a:gd name="connsiteY6" fmla="*/ 337473 h 3054651"/>
                <a:gd name="connsiteX0" fmla="*/ 1169724 w 1795798"/>
                <a:gd name="connsiteY0" fmla="*/ 337473 h 3054651"/>
                <a:gd name="connsiteX1" fmla="*/ 832214 w 1795798"/>
                <a:gd name="connsiteY1" fmla="*/ 1864026 h 3054651"/>
                <a:gd name="connsiteX2" fmla="*/ 3539 w 1795798"/>
                <a:gd name="connsiteY2" fmla="*/ 2483151 h 3054651"/>
                <a:gd name="connsiteX3" fmla="*/ 784589 w 1795798"/>
                <a:gd name="connsiteY3" fmla="*/ 3054651 h 3054651"/>
                <a:gd name="connsiteX4" fmla="*/ 1641839 w 1795798"/>
                <a:gd name="connsiteY4" fmla="*/ 2416476 h 3054651"/>
                <a:gd name="connsiteX5" fmla="*/ 1765664 w 1795798"/>
                <a:gd name="connsiteY5" fmla="*/ 320976 h 3054651"/>
                <a:gd name="connsiteX6" fmla="*/ 1169724 w 1795798"/>
                <a:gd name="connsiteY6" fmla="*/ 337473 h 3054651"/>
                <a:gd name="connsiteX0" fmla="*/ 1169724 w 1795798"/>
                <a:gd name="connsiteY0" fmla="*/ 337473 h 3054651"/>
                <a:gd name="connsiteX1" fmla="*/ 832214 w 1795798"/>
                <a:gd name="connsiteY1" fmla="*/ 1864026 h 3054651"/>
                <a:gd name="connsiteX2" fmla="*/ 3539 w 1795798"/>
                <a:gd name="connsiteY2" fmla="*/ 2483151 h 3054651"/>
                <a:gd name="connsiteX3" fmla="*/ 784589 w 1795798"/>
                <a:gd name="connsiteY3" fmla="*/ 3054651 h 3054651"/>
                <a:gd name="connsiteX4" fmla="*/ 1641839 w 1795798"/>
                <a:gd name="connsiteY4" fmla="*/ 2416476 h 3054651"/>
                <a:gd name="connsiteX5" fmla="*/ 1765664 w 1795798"/>
                <a:gd name="connsiteY5" fmla="*/ 320976 h 3054651"/>
                <a:gd name="connsiteX6" fmla="*/ 1169724 w 1795798"/>
                <a:gd name="connsiteY6" fmla="*/ 337473 h 3054651"/>
                <a:gd name="connsiteX0" fmla="*/ 1169724 w 1795798"/>
                <a:gd name="connsiteY0" fmla="*/ 337473 h 3054651"/>
                <a:gd name="connsiteX1" fmla="*/ 832214 w 1795798"/>
                <a:gd name="connsiteY1" fmla="*/ 1864026 h 3054651"/>
                <a:gd name="connsiteX2" fmla="*/ 3539 w 1795798"/>
                <a:gd name="connsiteY2" fmla="*/ 2483151 h 3054651"/>
                <a:gd name="connsiteX3" fmla="*/ 784589 w 1795798"/>
                <a:gd name="connsiteY3" fmla="*/ 3054651 h 3054651"/>
                <a:gd name="connsiteX4" fmla="*/ 1641839 w 1795798"/>
                <a:gd name="connsiteY4" fmla="*/ 2416476 h 3054651"/>
                <a:gd name="connsiteX5" fmla="*/ 1765664 w 1795798"/>
                <a:gd name="connsiteY5" fmla="*/ 320976 h 3054651"/>
                <a:gd name="connsiteX6" fmla="*/ 1169724 w 1795798"/>
                <a:gd name="connsiteY6" fmla="*/ 337473 h 3054651"/>
                <a:gd name="connsiteX0" fmla="*/ 1169724 w 1795798"/>
                <a:gd name="connsiteY0" fmla="*/ 337473 h 3054651"/>
                <a:gd name="connsiteX1" fmla="*/ 832214 w 1795798"/>
                <a:gd name="connsiteY1" fmla="*/ 1864026 h 3054651"/>
                <a:gd name="connsiteX2" fmla="*/ 3539 w 1795798"/>
                <a:gd name="connsiteY2" fmla="*/ 2483151 h 3054651"/>
                <a:gd name="connsiteX3" fmla="*/ 784589 w 1795798"/>
                <a:gd name="connsiteY3" fmla="*/ 3054651 h 3054651"/>
                <a:gd name="connsiteX4" fmla="*/ 1641839 w 1795798"/>
                <a:gd name="connsiteY4" fmla="*/ 2416476 h 3054651"/>
                <a:gd name="connsiteX5" fmla="*/ 1765664 w 1795798"/>
                <a:gd name="connsiteY5" fmla="*/ 320976 h 3054651"/>
                <a:gd name="connsiteX6" fmla="*/ 1169724 w 1795798"/>
                <a:gd name="connsiteY6" fmla="*/ 337473 h 3054651"/>
                <a:gd name="connsiteX0" fmla="*/ 855521 w 1481595"/>
                <a:gd name="connsiteY0" fmla="*/ 337473 h 3054651"/>
                <a:gd name="connsiteX1" fmla="*/ 518011 w 1481595"/>
                <a:gd name="connsiteY1" fmla="*/ 1864026 h 3054651"/>
                <a:gd name="connsiteX2" fmla="*/ 7220 w 1481595"/>
                <a:gd name="connsiteY2" fmla="*/ 2416605 h 3054651"/>
                <a:gd name="connsiteX3" fmla="*/ 470386 w 1481595"/>
                <a:gd name="connsiteY3" fmla="*/ 3054651 h 3054651"/>
                <a:gd name="connsiteX4" fmla="*/ 1327636 w 1481595"/>
                <a:gd name="connsiteY4" fmla="*/ 2416476 h 3054651"/>
                <a:gd name="connsiteX5" fmla="*/ 1451461 w 1481595"/>
                <a:gd name="connsiteY5" fmla="*/ 320976 h 3054651"/>
                <a:gd name="connsiteX6" fmla="*/ 855521 w 1481595"/>
                <a:gd name="connsiteY6" fmla="*/ 337473 h 3054651"/>
                <a:gd name="connsiteX0" fmla="*/ 853098 w 1479172"/>
                <a:gd name="connsiteY0" fmla="*/ 337473 h 2825437"/>
                <a:gd name="connsiteX1" fmla="*/ 515588 w 1479172"/>
                <a:gd name="connsiteY1" fmla="*/ 1864026 h 2825437"/>
                <a:gd name="connsiteX2" fmla="*/ 4797 w 1479172"/>
                <a:gd name="connsiteY2" fmla="*/ 2416605 h 2825437"/>
                <a:gd name="connsiteX3" fmla="*/ 623209 w 1479172"/>
                <a:gd name="connsiteY3" fmla="*/ 2825437 h 2825437"/>
                <a:gd name="connsiteX4" fmla="*/ 1325213 w 1479172"/>
                <a:gd name="connsiteY4" fmla="*/ 2416476 h 2825437"/>
                <a:gd name="connsiteX5" fmla="*/ 1449038 w 1479172"/>
                <a:gd name="connsiteY5" fmla="*/ 320976 h 2825437"/>
                <a:gd name="connsiteX6" fmla="*/ 853098 w 1479172"/>
                <a:gd name="connsiteY6" fmla="*/ 337473 h 2825437"/>
                <a:gd name="connsiteX0" fmla="*/ 853098 w 1449038"/>
                <a:gd name="connsiteY0" fmla="*/ 337473 h 2825437"/>
                <a:gd name="connsiteX1" fmla="*/ 515588 w 1449038"/>
                <a:gd name="connsiteY1" fmla="*/ 1864026 h 2825437"/>
                <a:gd name="connsiteX2" fmla="*/ 4797 w 1449038"/>
                <a:gd name="connsiteY2" fmla="*/ 2416605 h 2825437"/>
                <a:gd name="connsiteX3" fmla="*/ 623209 w 1449038"/>
                <a:gd name="connsiteY3" fmla="*/ 2825437 h 2825437"/>
                <a:gd name="connsiteX4" fmla="*/ 1088648 w 1449038"/>
                <a:gd name="connsiteY4" fmla="*/ 2349930 h 2825437"/>
                <a:gd name="connsiteX5" fmla="*/ 1449038 w 1449038"/>
                <a:gd name="connsiteY5" fmla="*/ 320976 h 2825437"/>
                <a:gd name="connsiteX6" fmla="*/ 853098 w 1449038"/>
                <a:gd name="connsiteY6" fmla="*/ 337473 h 2825437"/>
                <a:gd name="connsiteX0" fmla="*/ 853098 w 1449038"/>
                <a:gd name="connsiteY0" fmla="*/ 337473 h 2825437"/>
                <a:gd name="connsiteX1" fmla="*/ 515588 w 1449038"/>
                <a:gd name="connsiteY1" fmla="*/ 1864026 h 2825437"/>
                <a:gd name="connsiteX2" fmla="*/ 4797 w 1449038"/>
                <a:gd name="connsiteY2" fmla="*/ 2416605 h 2825437"/>
                <a:gd name="connsiteX3" fmla="*/ 623209 w 1449038"/>
                <a:gd name="connsiteY3" fmla="*/ 2825437 h 2825437"/>
                <a:gd name="connsiteX4" fmla="*/ 1088648 w 1449038"/>
                <a:gd name="connsiteY4" fmla="*/ 2349930 h 2825437"/>
                <a:gd name="connsiteX5" fmla="*/ 1449038 w 1449038"/>
                <a:gd name="connsiteY5" fmla="*/ 320976 h 2825437"/>
                <a:gd name="connsiteX6" fmla="*/ 853098 w 1449038"/>
                <a:gd name="connsiteY6" fmla="*/ 337473 h 2825437"/>
                <a:gd name="connsiteX0" fmla="*/ 854437 w 1450377"/>
                <a:gd name="connsiteY0" fmla="*/ 337473 h 2825437"/>
                <a:gd name="connsiteX1" fmla="*/ 516927 w 1450377"/>
                <a:gd name="connsiteY1" fmla="*/ 1864026 h 2825437"/>
                <a:gd name="connsiteX2" fmla="*/ 6136 w 1450377"/>
                <a:gd name="connsiteY2" fmla="*/ 2416605 h 2825437"/>
                <a:gd name="connsiteX3" fmla="*/ 624548 w 1450377"/>
                <a:gd name="connsiteY3" fmla="*/ 2825437 h 2825437"/>
                <a:gd name="connsiteX4" fmla="*/ 1089987 w 1450377"/>
                <a:gd name="connsiteY4" fmla="*/ 2349930 h 2825437"/>
                <a:gd name="connsiteX5" fmla="*/ 1450377 w 1450377"/>
                <a:gd name="connsiteY5" fmla="*/ 320976 h 2825437"/>
                <a:gd name="connsiteX6" fmla="*/ 854437 w 1450377"/>
                <a:gd name="connsiteY6" fmla="*/ 337473 h 282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0377" h="2825437">
                  <a:moveTo>
                    <a:pt x="854437" y="337473"/>
                  </a:moveTo>
                  <a:cubicBezTo>
                    <a:pt x="741934" y="846324"/>
                    <a:pt x="777291" y="1336693"/>
                    <a:pt x="516927" y="1864026"/>
                  </a:cubicBezTo>
                  <a:cubicBezTo>
                    <a:pt x="240702" y="2356882"/>
                    <a:pt x="273120" y="2080852"/>
                    <a:pt x="6136" y="2416605"/>
                  </a:cubicBezTo>
                  <a:cubicBezTo>
                    <a:pt x="-47719" y="2810415"/>
                    <a:pt x="260701" y="2797606"/>
                    <a:pt x="624548" y="2825437"/>
                  </a:cubicBezTo>
                  <a:cubicBezTo>
                    <a:pt x="792015" y="2804956"/>
                    <a:pt x="924375" y="2710516"/>
                    <a:pt x="1089987" y="2349930"/>
                  </a:cubicBezTo>
                  <a:cubicBezTo>
                    <a:pt x="1371536" y="1642188"/>
                    <a:pt x="1409102" y="1019476"/>
                    <a:pt x="1450377" y="320976"/>
                  </a:cubicBezTo>
                  <a:cubicBezTo>
                    <a:pt x="1325660" y="-98625"/>
                    <a:pt x="1071567" y="-120850"/>
                    <a:pt x="854437" y="33747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285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53" name="TextBox 81"/>
                <p:cNvSpPr txBox="1">
                  <a:spLocks noChangeArrowheads="1"/>
                </p:cNvSpPr>
                <p:nvPr/>
              </p:nvSpPr>
              <p:spPr bwMode="auto">
                <a:xfrm>
                  <a:off x="5709340" y="2866581"/>
                  <a:ext cx="83680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i="1" dirty="0" smtClean="0">
                            <a:latin typeface="Cambria Math"/>
                          </a:rPr>
                          <m:t>𝐿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(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3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153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09340" y="2866581"/>
                  <a:ext cx="836807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408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3275017" y="1659330"/>
            <a:ext cx="2180883" cy="4692989"/>
            <a:chOff x="3554370" y="1396090"/>
            <a:chExt cx="2116821" cy="4553012"/>
          </a:xfrm>
        </p:grpSpPr>
        <p:sp>
          <p:nvSpPr>
            <p:cNvPr id="42" name="Freeform 41"/>
            <p:cNvSpPr/>
            <p:nvPr/>
          </p:nvSpPr>
          <p:spPr bwMode="auto">
            <a:xfrm>
              <a:off x="3554370" y="1495818"/>
              <a:ext cx="1948697" cy="4453284"/>
            </a:xfrm>
            <a:custGeom>
              <a:avLst/>
              <a:gdLst>
                <a:gd name="connsiteX0" fmla="*/ 581025 w 2505075"/>
                <a:gd name="connsiteY0" fmla="*/ 371475 h 4981575"/>
                <a:gd name="connsiteX1" fmla="*/ 2000250 w 2505075"/>
                <a:gd name="connsiteY1" fmla="*/ 2590800 h 4981575"/>
                <a:gd name="connsiteX2" fmla="*/ 1885950 w 2505075"/>
                <a:gd name="connsiteY2" fmla="*/ 3409950 h 4981575"/>
                <a:gd name="connsiteX3" fmla="*/ 0 w 2505075"/>
                <a:gd name="connsiteY3" fmla="*/ 4581525 h 4981575"/>
                <a:gd name="connsiteX4" fmla="*/ 542925 w 2505075"/>
                <a:gd name="connsiteY4" fmla="*/ 4981575 h 4981575"/>
                <a:gd name="connsiteX5" fmla="*/ 2324100 w 2505075"/>
                <a:gd name="connsiteY5" fmla="*/ 3952875 h 4981575"/>
                <a:gd name="connsiteX6" fmla="*/ 2505075 w 2505075"/>
                <a:gd name="connsiteY6" fmla="*/ 1409700 h 4981575"/>
                <a:gd name="connsiteX7" fmla="*/ 1419225 w 2505075"/>
                <a:gd name="connsiteY7" fmla="*/ 0 h 4981575"/>
                <a:gd name="connsiteX8" fmla="*/ 581025 w 2505075"/>
                <a:gd name="connsiteY8" fmla="*/ 371475 h 4981575"/>
                <a:gd name="connsiteX0" fmla="*/ 581025 w 2352675"/>
                <a:gd name="connsiteY0" fmla="*/ 371475 h 4981575"/>
                <a:gd name="connsiteX1" fmla="*/ 2000250 w 2352675"/>
                <a:gd name="connsiteY1" fmla="*/ 2590800 h 4981575"/>
                <a:gd name="connsiteX2" fmla="*/ 1885950 w 2352675"/>
                <a:gd name="connsiteY2" fmla="*/ 3409950 h 4981575"/>
                <a:gd name="connsiteX3" fmla="*/ 0 w 2352675"/>
                <a:gd name="connsiteY3" fmla="*/ 4581525 h 4981575"/>
                <a:gd name="connsiteX4" fmla="*/ 542925 w 2352675"/>
                <a:gd name="connsiteY4" fmla="*/ 4981575 h 4981575"/>
                <a:gd name="connsiteX5" fmla="*/ 2324100 w 2352675"/>
                <a:gd name="connsiteY5" fmla="*/ 3952875 h 4981575"/>
                <a:gd name="connsiteX6" fmla="*/ 2352675 w 2352675"/>
                <a:gd name="connsiteY6" fmla="*/ 1028700 h 4981575"/>
                <a:gd name="connsiteX7" fmla="*/ 1419225 w 2352675"/>
                <a:gd name="connsiteY7" fmla="*/ 0 h 4981575"/>
                <a:gd name="connsiteX8" fmla="*/ 581025 w 2352675"/>
                <a:gd name="connsiteY8" fmla="*/ 371475 h 4981575"/>
                <a:gd name="connsiteX0" fmla="*/ 581025 w 2352675"/>
                <a:gd name="connsiteY0" fmla="*/ 95250 h 4705350"/>
                <a:gd name="connsiteX1" fmla="*/ 2000250 w 2352675"/>
                <a:gd name="connsiteY1" fmla="*/ 2314575 h 4705350"/>
                <a:gd name="connsiteX2" fmla="*/ 1885950 w 2352675"/>
                <a:gd name="connsiteY2" fmla="*/ 3133725 h 4705350"/>
                <a:gd name="connsiteX3" fmla="*/ 0 w 2352675"/>
                <a:gd name="connsiteY3" fmla="*/ 4305300 h 4705350"/>
                <a:gd name="connsiteX4" fmla="*/ 542925 w 2352675"/>
                <a:gd name="connsiteY4" fmla="*/ 4705350 h 4705350"/>
                <a:gd name="connsiteX5" fmla="*/ 2324100 w 2352675"/>
                <a:gd name="connsiteY5" fmla="*/ 3676650 h 4705350"/>
                <a:gd name="connsiteX6" fmla="*/ 2352675 w 2352675"/>
                <a:gd name="connsiteY6" fmla="*/ 752475 h 4705350"/>
                <a:gd name="connsiteX7" fmla="*/ 1152525 w 2352675"/>
                <a:gd name="connsiteY7" fmla="*/ 0 h 4705350"/>
                <a:gd name="connsiteX8" fmla="*/ 581025 w 2352675"/>
                <a:gd name="connsiteY8" fmla="*/ 95250 h 4705350"/>
                <a:gd name="connsiteX0" fmla="*/ 676275 w 2352675"/>
                <a:gd name="connsiteY0" fmla="*/ 495300 h 4705350"/>
                <a:gd name="connsiteX1" fmla="*/ 2000250 w 2352675"/>
                <a:gd name="connsiteY1" fmla="*/ 2314575 h 4705350"/>
                <a:gd name="connsiteX2" fmla="*/ 1885950 w 2352675"/>
                <a:gd name="connsiteY2" fmla="*/ 3133725 h 4705350"/>
                <a:gd name="connsiteX3" fmla="*/ 0 w 2352675"/>
                <a:gd name="connsiteY3" fmla="*/ 4305300 h 4705350"/>
                <a:gd name="connsiteX4" fmla="*/ 542925 w 2352675"/>
                <a:gd name="connsiteY4" fmla="*/ 4705350 h 4705350"/>
                <a:gd name="connsiteX5" fmla="*/ 2324100 w 2352675"/>
                <a:gd name="connsiteY5" fmla="*/ 3676650 h 4705350"/>
                <a:gd name="connsiteX6" fmla="*/ 2352675 w 2352675"/>
                <a:gd name="connsiteY6" fmla="*/ 752475 h 4705350"/>
                <a:gd name="connsiteX7" fmla="*/ 1152525 w 2352675"/>
                <a:gd name="connsiteY7" fmla="*/ 0 h 4705350"/>
                <a:gd name="connsiteX8" fmla="*/ 676275 w 2352675"/>
                <a:gd name="connsiteY8" fmla="*/ 495300 h 4705350"/>
                <a:gd name="connsiteX0" fmla="*/ 676275 w 2400300"/>
                <a:gd name="connsiteY0" fmla="*/ 495300 h 4705350"/>
                <a:gd name="connsiteX1" fmla="*/ 2000250 w 2400300"/>
                <a:gd name="connsiteY1" fmla="*/ 2314575 h 4705350"/>
                <a:gd name="connsiteX2" fmla="*/ 1885950 w 2400300"/>
                <a:gd name="connsiteY2" fmla="*/ 3133725 h 4705350"/>
                <a:gd name="connsiteX3" fmla="*/ 0 w 2400300"/>
                <a:gd name="connsiteY3" fmla="*/ 4305300 h 4705350"/>
                <a:gd name="connsiteX4" fmla="*/ 542925 w 2400300"/>
                <a:gd name="connsiteY4" fmla="*/ 4705350 h 4705350"/>
                <a:gd name="connsiteX5" fmla="*/ 2324100 w 2400300"/>
                <a:gd name="connsiteY5" fmla="*/ 3676650 h 4705350"/>
                <a:gd name="connsiteX6" fmla="*/ 2400300 w 2400300"/>
                <a:gd name="connsiteY6" fmla="*/ 1409700 h 4705350"/>
                <a:gd name="connsiteX7" fmla="*/ 1152525 w 2400300"/>
                <a:gd name="connsiteY7" fmla="*/ 0 h 4705350"/>
                <a:gd name="connsiteX8" fmla="*/ 676275 w 2400300"/>
                <a:gd name="connsiteY8" fmla="*/ 495300 h 4705350"/>
                <a:gd name="connsiteX0" fmla="*/ 647700 w 2371725"/>
                <a:gd name="connsiteY0" fmla="*/ 495300 h 4705350"/>
                <a:gd name="connsiteX1" fmla="*/ 1971675 w 2371725"/>
                <a:gd name="connsiteY1" fmla="*/ 2314575 h 4705350"/>
                <a:gd name="connsiteX2" fmla="*/ 1857375 w 2371725"/>
                <a:gd name="connsiteY2" fmla="*/ 3133725 h 4705350"/>
                <a:gd name="connsiteX3" fmla="*/ 0 w 2371725"/>
                <a:gd name="connsiteY3" fmla="*/ 4076700 h 4705350"/>
                <a:gd name="connsiteX4" fmla="*/ 514350 w 2371725"/>
                <a:gd name="connsiteY4" fmla="*/ 4705350 h 4705350"/>
                <a:gd name="connsiteX5" fmla="*/ 2295525 w 2371725"/>
                <a:gd name="connsiteY5" fmla="*/ 3676650 h 4705350"/>
                <a:gd name="connsiteX6" fmla="*/ 2371725 w 2371725"/>
                <a:gd name="connsiteY6" fmla="*/ 1409700 h 4705350"/>
                <a:gd name="connsiteX7" fmla="*/ 1123950 w 2371725"/>
                <a:gd name="connsiteY7" fmla="*/ 0 h 4705350"/>
                <a:gd name="connsiteX8" fmla="*/ 647700 w 2371725"/>
                <a:gd name="connsiteY8" fmla="*/ 495300 h 4705350"/>
                <a:gd name="connsiteX0" fmla="*/ 647700 w 2371725"/>
                <a:gd name="connsiteY0" fmla="*/ 495300 h 4705350"/>
                <a:gd name="connsiteX1" fmla="*/ 1895475 w 2371725"/>
                <a:gd name="connsiteY1" fmla="*/ 2295525 h 4705350"/>
                <a:gd name="connsiteX2" fmla="*/ 1857375 w 2371725"/>
                <a:gd name="connsiteY2" fmla="*/ 3133725 h 4705350"/>
                <a:gd name="connsiteX3" fmla="*/ 0 w 2371725"/>
                <a:gd name="connsiteY3" fmla="*/ 4076700 h 4705350"/>
                <a:gd name="connsiteX4" fmla="*/ 514350 w 2371725"/>
                <a:gd name="connsiteY4" fmla="*/ 4705350 h 4705350"/>
                <a:gd name="connsiteX5" fmla="*/ 2295525 w 2371725"/>
                <a:gd name="connsiteY5" fmla="*/ 3676650 h 4705350"/>
                <a:gd name="connsiteX6" fmla="*/ 2371725 w 2371725"/>
                <a:gd name="connsiteY6" fmla="*/ 1409700 h 4705350"/>
                <a:gd name="connsiteX7" fmla="*/ 1123950 w 2371725"/>
                <a:gd name="connsiteY7" fmla="*/ 0 h 4705350"/>
                <a:gd name="connsiteX8" fmla="*/ 647700 w 2371725"/>
                <a:gd name="connsiteY8" fmla="*/ 495300 h 4705350"/>
                <a:gd name="connsiteX0" fmla="*/ 647700 w 2371725"/>
                <a:gd name="connsiteY0" fmla="*/ 495300 h 4705350"/>
                <a:gd name="connsiteX1" fmla="*/ 1895475 w 2371725"/>
                <a:gd name="connsiteY1" fmla="*/ 2295525 h 4705350"/>
                <a:gd name="connsiteX2" fmla="*/ 1857375 w 2371725"/>
                <a:gd name="connsiteY2" fmla="*/ 3133725 h 4705350"/>
                <a:gd name="connsiteX3" fmla="*/ 0 w 2371725"/>
                <a:gd name="connsiteY3" fmla="*/ 4076700 h 4705350"/>
                <a:gd name="connsiteX4" fmla="*/ 514350 w 2371725"/>
                <a:gd name="connsiteY4" fmla="*/ 4705350 h 4705350"/>
                <a:gd name="connsiteX5" fmla="*/ 2295525 w 2371725"/>
                <a:gd name="connsiteY5" fmla="*/ 3676650 h 4705350"/>
                <a:gd name="connsiteX6" fmla="*/ 2371725 w 2371725"/>
                <a:gd name="connsiteY6" fmla="*/ 1409700 h 4705350"/>
                <a:gd name="connsiteX7" fmla="*/ 1123950 w 2371725"/>
                <a:gd name="connsiteY7" fmla="*/ 0 h 4705350"/>
                <a:gd name="connsiteX8" fmla="*/ 647700 w 2371725"/>
                <a:gd name="connsiteY8" fmla="*/ 495300 h 4705350"/>
                <a:gd name="connsiteX0" fmla="*/ 647700 w 2371725"/>
                <a:gd name="connsiteY0" fmla="*/ 495300 h 4705350"/>
                <a:gd name="connsiteX1" fmla="*/ 1895475 w 2371725"/>
                <a:gd name="connsiteY1" fmla="*/ 2295525 h 4705350"/>
                <a:gd name="connsiteX2" fmla="*/ 1857375 w 2371725"/>
                <a:gd name="connsiteY2" fmla="*/ 3133725 h 4705350"/>
                <a:gd name="connsiteX3" fmla="*/ 0 w 2371725"/>
                <a:gd name="connsiteY3" fmla="*/ 4076700 h 4705350"/>
                <a:gd name="connsiteX4" fmla="*/ 514350 w 2371725"/>
                <a:gd name="connsiteY4" fmla="*/ 4705350 h 4705350"/>
                <a:gd name="connsiteX5" fmla="*/ 2295525 w 2371725"/>
                <a:gd name="connsiteY5" fmla="*/ 3676650 h 4705350"/>
                <a:gd name="connsiteX6" fmla="*/ 2371725 w 2371725"/>
                <a:gd name="connsiteY6" fmla="*/ 1409700 h 4705350"/>
                <a:gd name="connsiteX7" fmla="*/ 1123950 w 2371725"/>
                <a:gd name="connsiteY7" fmla="*/ 0 h 4705350"/>
                <a:gd name="connsiteX8" fmla="*/ 647700 w 2371725"/>
                <a:gd name="connsiteY8" fmla="*/ 495300 h 4705350"/>
                <a:gd name="connsiteX0" fmla="*/ 647700 w 2371725"/>
                <a:gd name="connsiteY0" fmla="*/ 495300 h 4705350"/>
                <a:gd name="connsiteX1" fmla="*/ 1895475 w 2371725"/>
                <a:gd name="connsiteY1" fmla="*/ 2295525 h 4705350"/>
                <a:gd name="connsiteX2" fmla="*/ 1857375 w 2371725"/>
                <a:gd name="connsiteY2" fmla="*/ 3133725 h 4705350"/>
                <a:gd name="connsiteX3" fmla="*/ 0 w 2371725"/>
                <a:gd name="connsiteY3" fmla="*/ 4076700 h 4705350"/>
                <a:gd name="connsiteX4" fmla="*/ 514350 w 2371725"/>
                <a:gd name="connsiteY4" fmla="*/ 4705350 h 4705350"/>
                <a:gd name="connsiteX5" fmla="*/ 2295525 w 2371725"/>
                <a:gd name="connsiteY5" fmla="*/ 3676650 h 4705350"/>
                <a:gd name="connsiteX6" fmla="*/ 2371725 w 2371725"/>
                <a:gd name="connsiteY6" fmla="*/ 1409700 h 4705350"/>
                <a:gd name="connsiteX7" fmla="*/ 1123950 w 2371725"/>
                <a:gd name="connsiteY7" fmla="*/ 0 h 4705350"/>
                <a:gd name="connsiteX8" fmla="*/ 647700 w 2371725"/>
                <a:gd name="connsiteY8" fmla="*/ 495300 h 4705350"/>
                <a:gd name="connsiteX0" fmla="*/ 647700 w 2371725"/>
                <a:gd name="connsiteY0" fmla="*/ 495300 h 4705350"/>
                <a:gd name="connsiteX1" fmla="*/ 1895475 w 2371725"/>
                <a:gd name="connsiteY1" fmla="*/ 2295525 h 4705350"/>
                <a:gd name="connsiteX2" fmla="*/ 1857375 w 2371725"/>
                <a:gd name="connsiteY2" fmla="*/ 3133725 h 4705350"/>
                <a:gd name="connsiteX3" fmla="*/ 0 w 2371725"/>
                <a:gd name="connsiteY3" fmla="*/ 4076700 h 4705350"/>
                <a:gd name="connsiteX4" fmla="*/ 514350 w 2371725"/>
                <a:gd name="connsiteY4" fmla="*/ 4705350 h 4705350"/>
                <a:gd name="connsiteX5" fmla="*/ 2295525 w 2371725"/>
                <a:gd name="connsiteY5" fmla="*/ 3676650 h 4705350"/>
                <a:gd name="connsiteX6" fmla="*/ 2371725 w 2371725"/>
                <a:gd name="connsiteY6" fmla="*/ 1409700 h 4705350"/>
                <a:gd name="connsiteX7" fmla="*/ 1123950 w 2371725"/>
                <a:gd name="connsiteY7" fmla="*/ 0 h 4705350"/>
                <a:gd name="connsiteX8" fmla="*/ 647700 w 2371725"/>
                <a:gd name="connsiteY8" fmla="*/ 495300 h 4705350"/>
                <a:gd name="connsiteX0" fmla="*/ 647700 w 2371725"/>
                <a:gd name="connsiteY0" fmla="*/ 495300 h 4705350"/>
                <a:gd name="connsiteX1" fmla="*/ 1895475 w 2371725"/>
                <a:gd name="connsiteY1" fmla="*/ 2295525 h 4705350"/>
                <a:gd name="connsiteX2" fmla="*/ 1857375 w 2371725"/>
                <a:gd name="connsiteY2" fmla="*/ 3133725 h 4705350"/>
                <a:gd name="connsiteX3" fmla="*/ 0 w 2371725"/>
                <a:gd name="connsiteY3" fmla="*/ 4076700 h 4705350"/>
                <a:gd name="connsiteX4" fmla="*/ 514350 w 2371725"/>
                <a:gd name="connsiteY4" fmla="*/ 4705350 h 4705350"/>
                <a:gd name="connsiteX5" fmla="*/ 2295525 w 2371725"/>
                <a:gd name="connsiteY5" fmla="*/ 3676650 h 4705350"/>
                <a:gd name="connsiteX6" fmla="*/ 2371725 w 2371725"/>
                <a:gd name="connsiteY6" fmla="*/ 1409700 h 4705350"/>
                <a:gd name="connsiteX7" fmla="*/ 1123950 w 2371725"/>
                <a:gd name="connsiteY7" fmla="*/ 0 h 4705350"/>
                <a:gd name="connsiteX8" fmla="*/ 647700 w 2371725"/>
                <a:gd name="connsiteY8" fmla="*/ 495300 h 4705350"/>
                <a:gd name="connsiteX0" fmla="*/ 647700 w 2455031"/>
                <a:gd name="connsiteY0" fmla="*/ 495300 h 4705350"/>
                <a:gd name="connsiteX1" fmla="*/ 1895475 w 2455031"/>
                <a:gd name="connsiteY1" fmla="*/ 2295525 h 4705350"/>
                <a:gd name="connsiteX2" fmla="*/ 1857375 w 2455031"/>
                <a:gd name="connsiteY2" fmla="*/ 3133725 h 4705350"/>
                <a:gd name="connsiteX3" fmla="*/ 0 w 2455031"/>
                <a:gd name="connsiteY3" fmla="*/ 4076700 h 4705350"/>
                <a:gd name="connsiteX4" fmla="*/ 514350 w 2455031"/>
                <a:gd name="connsiteY4" fmla="*/ 4705350 h 4705350"/>
                <a:gd name="connsiteX5" fmla="*/ 2295525 w 2455031"/>
                <a:gd name="connsiteY5" fmla="*/ 3676650 h 4705350"/>
                <a:gd name="connsiteX6" fmla="*/ 2371725 w 2455031"/>
                <a:gd name="connsiteY6" fmla="*/ 1409700 h 4705350"/>
                <a:gd name="connsiteX7" fmla="*/ 1123950 w 2455031"/>
                <a:gd name="connsiteY7" fmla="*/ 0 h 4705350"/>
                <a:gd name="connsiteX8" fmla="*/ 647700 w 2455031"/>
                <a:gd name="connsiteY8" fmla="*/ 495300 h 4705350"/>
                <a:gd name="connsiteX0" fmla="*/ 647700 w 2495624"/>
                <a:gd name="connsiteY0" fmla="*/ 495300 h 4705350"/>
                <a:gd name="connsiteX1" fmla="*/ 1895475 w 2495624"/>
                <a:gd name="connsiteY1" fmla="*/ 2295525 h 4705350"/>
                <a:gd name="connsiteX2" fmla="*/ 1857375 w 2495624"/>
                <a:gd name="connsiteY2" fmla="*/ 3133725 h 4705350"/>
                <a:gd name="connsiteX3" fmla="*/ 0 w 2495624"/>
                <a:gd name="connsiteY3" fmla="*/ 4076700 h 4705350"/>
                <a:gd name="connsiteX4" fmla="*/ 514350 w 2495624"/>
                <a:gd name="connsiteY4" fmla="*/ 4705350 h 4705350"/>
                <a:gd name="connsiteX5" fmla="*/ 2295525 w 2495624"/>
                <a:gd name="connsiteY5" fmla="*/ 3676650 h 4705350"/>
                <a:gd name="connsiteX6" fmla="*/ 2371725 w 2495624"/>
                <a:gd name="connsiteY6" fmla="*/ 1409700 h 4705350"/>
                <a:gd name="connsiteX7" fmla="*/ 1123950 w 2495624"/>
                <a:gd name="connsiteY7" fmla="*/ 0 h 4705350"/>
                <a:gd name="connsiteX8" fmla="*/ 647700 w 2495624"/>
                <a:gd name="connsiteY8" fmla="*/ 495300 h 4705350"/>
                <a:gd name="connsiteX0" fmla="*/ 647700 w 2495624"/>
                <a:gd name="connsiteY0" fmla="*/ 495300 h 4705350"/>
                <a:gd name="connsiteX1" fmla="*/ 1895475 w 2495624"/>
                <a:gd name="connsiteY1" fmla="*/ 2295525 h 4705350"/>
                <a:gd name="connsiteX2" fmla="*/ 1857375 w 2495624"/>
                <a:gd name="connsiteY2" fmla="*/ 3133725 h 4705350"/>
                <a:gd name="connsiteX3" fmla="*/ 0 w 2495624"/>
                <a:gd name="connsiteY3" fmla="*/ 4076700 h 4705350"/>
                <a:gd name="connsiteX4" fmla="*/ 514350 w 2495624"/>
                <a:gd name="connsiteY4" fmla="*/ 4705350 h 4705350"/>
                <a:gd name="connsiteX5" fmla="*/ 2295525 w 2495624"/>
                <a:gd name="connsiteY5" fmla="*/ 3676650 h 4705350"/>
                <a:gd name="connsiteX6" fmla="*/ 2371725 w 2495624"/>
                <a:gd name="connsiteY6" fmla="*/ 1409700 h 4705350"/>
                <a:gd name="connsiteX7" fmla="*/ 1123950 w 2495624"/>
                <a:gd name="connsiteY7" fmla="*/ 0 h 4705350"/>
                <a:gd name="connsiteX8" fmla="*/ 647700 w 2495624"/>
                <a:gd name="connsiteY8" fmla="*/ 495300 h 4705350"/>
                <a:gd name="connsiteX0" fmla="*/ 647700 w 2495624"/>
                <a:gd name="connsiteY0" fmla="*/ 495300 h 4705350"/>
                <a:gd name="connsiteX1" fmla="*/ 1895475 w 2495624"/>
                <a:gd name="connsiteY1" fmla="*/ 2295525 h 4705350"/>
                <a:gd name="connsiteX2" fmla="*/ 1857375 w 2495624"/>
                <a:gd name="connsiteY2" fmla="*/ 3133725 h 4705350"/>
                <a:gd name="connsiteX3" fmla="*/ 0 w 2495624"/>
                <a:gd name="connsiteY3" fmla="*/ 4076700 h 4705350"/>
                <a:gd name="connsiteX4" fmla="*/ 514350 w 2495624"/>
                <a:gd name="connsiteY4" fmla="*/ 4705350 h 4705350"/>
                <a:gd name="connsiteX5" fmla="*/ 2295525 w 2495624"/>
                <a:gd name="connsiteY5" fmla="*/ 3676650 h 4705350"/>
                <a:gd name="connsiteX6" fmla="*/ 2371725 w 2495624"/>
                <a:gd name="connsiteY6" fmla="*/ 1409700 h 4705350"/>
                <a:gd name="connsiteX7" fmla="*/ 1123950 w 2495624"/>
                <a:gd name="connsiteY7" fmla="*/ 0 h 4705350"/>
                <a:gd name="connsiteX8" fmla="*/ 647700 w 2495624"/>
                <a:gd name="connsiteY8" fmla="*/ 495300 h 4705350"/>
                <a:gd name="connsiteX0" fmla="*/ 647700 w 2495624"/>
                <a:gd name="connsiteY0" fmla="*/ 495300 h 4705350"/>
                <a:gd name="connsiteX1" fmla="*/ 1895475 w 2495624"/>
                <a:gd name="connsiteY1" fmla="*/ 2295525 h 4705350"/>
                <a:gd name="connsiteX2" fmla="*/ 1857375 w 2495624"/>
                <a:gd name="connsiteY2" fmla="*/ 3133725 h 4705350"/>
                <a:gd name="connsiteX3" fmla="*/ 0 w 2495624"/>
                <a:gd name="connsiteY3" fmla="*/ 4076700 h 4705350"/>
                <a:gd name="connsiteX4" fmla="*/ 129458 w 2495624"/>
                <a:gd name="connsiteY4" fmla="*/ 4602434 h 4705350"/>
                <a:gd name="connsiteX5" fmla="*/ 514350 w 2495624"/>
                <a:gd name="connsiteY5" fmla="*/ 4705350 h 4705350"/>
                <a:gd name="connsiteX6" fmla="*/ 2295525 w 2495624"/>
                <a:gd name="connsiteY6" fmla="*/ 3676650 h 4705350"/>
                <a:gd name="connsiteX7" fmla="*/ 2371725 w 2495624"/>
                <a:gd name="connsiteY7" fmla="*/ 1409700 h 4705350"/>
                <a:gd name="connsiteX8" fmla="*/ 1123950 w 2495624"/>
                <a:gd name="connsiteY8" fmla="*/ 0 h 4705350"/>
                <a:gd name="connsiteX9" fmla="*/ 647700 w 2495624"/>
                <a:gd name="connsiteY9" fmla="*/ 495300 h 4705350"/>
                <a:gd name="connsiteX0" fmla="*/ 647700 w 2495624"/>
                <a:gd name="connsiteY0" fmla="*/ 495300 h 4705350"/>
                <a:gd name="connsiteX1" fmla="*/ 1895475 w 2495624"/>
                <a:gd name="connsiteY1" fmla="*/ 2295525 h 4705350"/>
                <a:gd name="connsiteX2" fmla="*/ 1857375 w 2495624"/>
                <a:gd name="connsiteY2" fmla="*/ 3133725 h 4705350"/>
                <a:gd name="connsiteX3" fmla="*/ 0 w 2495624"/>
                <a:gd name="connsiteY3" fmla="*/ 4076700 h 4705350"/>
                <a:gd name="connsiteX4" fmla="*/ 129458 w 2495624"/>
                <a:gd name="connsiteY4" fmla="*/ 4602434 h 4705350"/>
                <a:gd name="connsiteX5" fmla="*/ 514350 w 2495624"/>
                <a:gd name="connsiteY5" fmla="*/ 4705350 h 4705350"/>
                <a:gd name="connsiteX6" fmla="*/ 2295525 w 2495624"/>
                <a:gd name="connsiteY6" fmla="*/ 3676650 h 4705350"/>
                <a:gd name="connsiteX7" fmla="*/ 2371725 w 2495624"/>
                <a:gd name="connsiteY7" fmla="*/ 1409700 h 4705350"/>
                <a:gd name="connsiteX8" fmla="*/ 1123950 w 2495624"/>
                <a:gd name="connsiteY8" fmla="*/ 0 h 4705350"/>
                <a:gd name="connsiteX9" fmla="*/ 647700 w 2495624"/>
                <a:gd name="connsiteY9" fmla="*/ 495300 h 4705350"/>
                <a:gd name="connsiteX0" fmla="*/ 647700 w 2495624"/>
                <a:gd name="connsiteY0" fmla="*/ 495300 h 4705350"/>
                <a:gd name="connsiteX1" fmla="*/ 1895475 w 2495624"/>
                <a:gd name="connsiteY1" fmla="*/ 2295525 h 4705350"/>
                <a:gd name="connsiteX2" fmla="*/ 1857375 w 2495624"/>
                <a:gd name="connsiteY2" fmla="*/ 3133725 h 4705350"/>
                <a:gd name="connsiteX3" fmla="*/ 0 w 2495624"/>
                <a:gd name="connsiteY3" fmla="*/ 4076700 h 4705350"/>
                <a:gd name="connsiteX4" fmla="*/ 129458 w 2495624"/>
                <a:gd name="connsiteY4" fmla="*/ 4602434 h 4705350"/>
                <a:gd name="connsiteX5" fmla="*/ 514350 w 2495624"/>
                <a:gd name="connsiteY5" fmla="*/ 4705350 h 4705350"/>
                <a:gd name="connsiteX6" fmla="*/ 2295525 w 2495624"/>
                <a:gd name="connsiteY6" fmla="*/ 3676650 h 4705350"/>
                <a:gd name="connsiteX7" fmla="*/ 2371725 w 2495624"/>
                <a:gd name="connsiteY7" fmla="*/ 1409700 h 4705350"/>
                <a:gd name="connsiteX8" fmla="*/ 1123950 w 2495624"/>
                <a:gd name="connsiteY8" fmla="*/ 0 h 4705350"/>
                <a:gd name="connsiteX9" fmla="*/ 647700 w 2495624"/>
                <a:gd name="connsiteY9" fmla="*/ 495300 h 4705350"/>
                <a:gd name="connsiteX0" fmla="*/ 716124 w 2564048"/>
                <a:gd name="connsiteY0" fmla="*/ 495300 h 4705350"/>
                <a:gd name="connsiteX1" fmla="*/ 1963899 w 2564048"/>
                <a:gd name="connsiteY1" fmla="*/ 2295525 h 4705350"/>
                <a:gd name="connsiteX2" fmla="*/ 1925799 w 2564048"/>
                <a:gd name="connsiteY2" fmla="*/ 3133725 h 4705350"/>
                <a:gd name="connsiteX3" fmla="*/ 68424 w 2564048"/>
                <a:gd name="connsiteY3" fmla="*/ 4076700 h 4705350"/>
                <a:gd name="connsiteX4" fmla="*/ 197882 w 2564048"/>
                <a:gd name="connsiteY4" fmla="*/ 4602434 h 4705350"/>
                <a:gd name="connsiteX5" fmla="*/ 582774 w 2564048"/>
                <a:gd name="connsiteY5" fmla="*/ 4705350 h 4705350"/>
                <a:gd name="connsiteX6" fmla="*/ 2363949 w 2564048"/>
                <a:gd name="connsiteY6" fmla="*/ 3676650 h 4705350"/>
                <a:gd name="connsiteX7" fmla="*/ 2440149 w 2564048"/>
                <a:gd name="connsiteY7" fmla="*/ 1409700 h 4705350"/>
                <a:gd name="connsiteX8" fmla="*/ 1192374 w 2564048"/>
                <a:gd name="connsiteY8" fmla="*/ 0 h 4705350"/>
                <a:gd name="connsiteX9" fmla="*/ 716124 w 2564048"/>
                <a:gd name="connsiteY9" fmla="*/ 495300 h 4705350"/>
                <a:gd name="connsiteX0" fmla="*/ 763847 w 2611771"/>
                <a:gd name="connsiteY0" fmla="*/ 495300 h 4731733"/>
                <a:gd name="connsiteX1" fmla="*/ 2011622 w 2611771"/>
                <a:gd name="connsiteY1" fmla="*/ 2295525 h 4731733"/>
                <a:gd name="connsiteX2" fmla="*/ 1973522 w 2611771"/>
                <a:gd name="connsiteY2" fmla="*/ 3133725 h 4731733"/>
                <a:gd name="connsiteX3" fmla="*/ 116147 w 2611771"/>
                <a:gd name="connsiteY3" fmla="*/ 4076700 h 4731733"/>
                <a:gd name="connsiteX4" fmla="*/ 134709 w 2611771"/>
                <a:gd name="connsiteY4" fmla="*/ 4657882 h 4731733"/>
                <a:gd name="connsiteX5" fmla="*/ 630497 w 2611771"/>
                <a:gd name="connsiteY5" fmla="*/ 4705350 h 4731733"/>
                <a:gd name="connsiteX6" fmla="*/ 2411672 w 2611771"/>
                <a:gd name="connsiteY6" fmla="*/ 3676650 h 4731733"/>
                <a:gd name="connsiteX7" fmla="*/ 2487872 w 2611771"/>
                <a:gd name="connsiteY7" fmla="*/ 1409700 h 4731733"/>
                <a:gd name="connsiteX8" fmla="*/ 1240097 w 2611771"/>
                <a:gd name="connsiteY8" fmla="*/ 0 h 4731733"/>
                <a:gd name="connsiteX9" fmla="*/ 763847 w 2611771"/>
                <a:gd name="connsiteY9" fmla="*/ 495300 h 4731733"/>
                <a:gd name="connsiteX0" fmla="*/ 763847 w 2611771"/>
                <a:gd name="connsiteY0" fmla="*/ 495300 h 4731733"/>
                <a:gd name="connsiteX1" fmla="*/ 2011622 w 2611771"/>
                <a:gd name="connsiteY1" fmla="*/ 2295525 h 4731733"/>
                <a:gd name="connsiteX2" fmla="*/ 1973522 w 2611771"/>
                <a:gd name="connsiteY2" fmla="*/ 3133725 h 4731733"/>
                <a:gd name="connsiteX3" fmla="*/ 116147 w 2611771"/>
                <a:gd name="connsiteY3" fmla="*/ 4076700 h 4731733"/>
                <a:gd name="connsiteX4" fmla="*/ 134709 w 2611771"/>
                <a:gd name="connsiteY4" fmla="*/ 4657882 h 4731733"/>
                <a:gd name="connsiteX5" fmla="*/ 630497 w 2611771"/>
                <a:gd name="connsiteY5" fmla="*/ 4705350 h 4731733"/>
                <a:gd name="connsiteX6" fmla="*/ 2411672 w 2611771"/>
                <a:gd name="connsiteY6" fmla="*/ 3676650 h 4731733"/>
                <a:gd name="connsiteX7" fmla="*/ 2487872 w 2611771"/>
                <a:gd name="connsiteY7" fmla="*/ 1409700 h 4731733"/>
                <a:gd name="connsiteX8" fmla="*/ 1240097 w 2611771"/>
                <a:gd name="connsiteY8" fmla="*/ 0 h 4731733"/>
                <a:gd name="connsiteX9" fmla="*/ 763847 w 2611771"/>
                <a:gd name="connsiteY9" fmla="*/ 495300 h 4731733"/>
                <a:gd name="connsiteX0" fmla="*/ 763847 w 2611771"/>
                <a:gd name="connsiteY0" fmla="*/ 495300 h 4731733"/>
                <a:gd name="connsiteX1" fmla="*/ 2011622 w 2611771"/>
                <a:gd name="connsiteY1" fmla="*/ 2295525 h 4731733"/>
                <a:gd name="connsiteX2" fmla="*/ 1973522 w 2611771"/>
                <a:gd name="connsiteY2" fmla="*/ 3133725 h 4731733"/>
                <a:gd name="connsiteX3" fmla="*/ 116147 w 2611771"/>
                <a:gd name="connsiteY3" fmla="*/ 4076700 h 4731733"/>
                <a:gd name="connsiteX4" fmla="*/ 134709 w 2611771"/>
                <a:gd name="connsiteY4" fmla="*/ 4657882 h 4731733"/>
                <a:gd name="connsiteX5" fmla="*/ 630497 w 2611771"/>
                <a:gd name="connsiteY5" fmla="*/ 4705350 h 4731733"/>
                <a:gd name="connsiteX6" fmla="*/ 2411672 w 2611771"/>
                <a:gd name="connsiteY6" fmla="*/ 3676650 h 4731733"/>
                <a:gd name="connsiteX7" fmla="*/ 2487872 w 2611771"/>
                <a:gd name="connsiteY7" fmla="*/ 1409700 h 4731733"/>
                <a:gd name="connsiteX8" fmla="*/ 1240097 w 2611771"/>
                <a:gd name="connsiteY8" fmla="*/ 0 h 4731733"/>
                <a:gd name="connsiteX9" fmla="*/ 763847 w 2611771"/>
                <a:gd name="connsiteY9" fmla="*/ 495300 h 4731733"/>
                <a:gd name="connsiteX0" fmla="*/ 763847 w 2611771"/>
                <a:gd name="connsiteY0" fmla="*/ 495300 h 4731733"/>
                <a:gd name="connsiteX1" fmla="*/ 2011622 w 2611771"/>
                <a:gd name="connsiteY1" fmla="*/ 2295525 h 4731733"/>
                <a:gd name="connsiteX2" fmla="*/ 1973522 w 2611771"/>
                <a:gd name="connsiteY2" fmla="*/ 3133725 h 4731733"/>
                <a:gd name="connsiteX3" fmla="*/ 116147 w 2611771"/>
                <a:gd name="connsiteY3" fmla="*/ 4076700 h 4731733"/>
                <a:gd name="connsiteX4" fmla="*/ 134709 w 2611771"/>
                <a:gd name="connsiteY4" fmla="*/ 4657882 h 4731733"/>
                <a:gd name="connsiteX5" fmla="*/ 630497 w 2611771"/>
                <a:gd name="connsiteY5" fmla="*/ 4705350 h 4731733"/>
                <a:gd name="connsiteX6" fmla="*/ 2411672 w 2611771"/>
                <a:gd name="connsiteY6" fmla="*/ 3676650 h 4731733"/>
                <a:gd name="connsiteX7" fmla="*/ 2487872 w 2611771"/>
                <a:gd name="connsiteY7" fmla="*/ 1409700 h 4731733"/>
                <a:gd name="connsiteX8" fmla="*/ 1240097 w 2611771"/>
                <a:gd name="connsiteY8" fmla="*/ 0 h 4731733"/>
                <a:gd name="connsiteX9" fmla="*/ 763847 w 2611771"/>
                <a:gd name="connsiteY9" fmla="*/ 495300 h 4731733"/>
                <a:gd name="connsiteX0" fmla="*/ 763847 w 2611771"/>
                <a:gd name="connsiteY0" fmla="*/ 495300 h 4731733"/>
                <a:gd name="connsiteX1" fmla="*/ 2011622 w 2611771"/>
                <a:gd name="connsiteY1" fmla="*/ 2295525 h 4731733"/>
                <a:gd name="connsiteX2" fmla="*/ 1973522 w 2611771"/>
                <a:gd name="connsiteY2" fmla="*/ 3133725 h 4731733"/>
                <a:gd name="connsiteX3" fmla="*/ 116147 w 2611771"/>
                <a:gd name="connsiteY3" fmla="*/ 4076700 h 4731733"/>
                <a:gd name="connsiteX4" fmla="*/ 134709 w 2611771"/>
                <a:gd name="connsiteY4" fmla="*/ 4657882 h 4731733"/>
                <a:gd name="connsiteX5" fmla="*/ 630497 w 2611771"/>
                <a:gd name="connsiteY5" fmla="*/ 4705350 h 4731733"/>
                <a:gd name="connsiteX6" fmla="*/ 2411672 w 2611771"/>
                <a:gd name="connsiteY6" fmla="*/ 3676650 h 4731733"/>
                <a:gd name="connsiteX7" fmla="*/ 2487872 w 2611771"/>
                <a:gd name="connsiteY7" fmla="*/ 1409700 h 4731733"/>
                <a:gd name="connsiteX8" fmla="*/ 1240097 w 2611771"/>
                <a:gd name="connsiteY8" fmla="*/ 0 h 4731733"/>
                <a:gd name="connsiteX9" fmla="*/ 763847 w 2611771"/>
                <a:gd name="connsiteY9" fmla="*/ 495300 h 4731733"/>
                <a:gd name="connsiteX0" fmla="*/ 674905 w 2522829"/>
                <a:gd name="connsiteY0" fmla="*/ 495300 h 4731733"/>
                <a:gd name="connsiteX1" fmla="*/ 1922680 w 2522829"/>
                <a:gd name="connsiteY1" fmla="*/ 2295525 h 4731733"/>
                <a:gd name="connsiteX2" fmla="*/ 1884580 w 2522829"/>
                <a:gd name="connsiteY2" fmla="*/ 3133725 h 4731733"/>
                <a:gd name="connsiteX3" fmla="*/ 530144 w 2522829"/>
                <a:gd name="connsiteY3" fmla="*/ 3914047 h 4731733"/>
                <a:gd name="connsiteX4" fmla="*/ 45767 w 2522829"/>
                <a:gd name="connsiteY4" fmla="*/ 4657882 h 4731733"/>
                <a:gd name="connsiteX5" fmla="*/ 541555 w 2522829"/>
                <a:gd name="connsiteY5" fmla="*/ 4705350 h 4731733"/>
                <a:gd name="connsiteX6" fmla="*/ 2322730 w 2522829"/>
                <a:gd name="connsiteY6" fmla="*/ 3676650 h 4731733"/>
                <a:gd name="connsiteX7" fmla="*/ 2398930 w 2522829"/>
                <a:gd name="connsiteY7" fmla="*/ 1409700 h 4731733"/>
                <a:gd name="connsiteX8" fmla="*/ 1151155 w 2522829"/>
                <a:gd name="connsiteY8" fmla="*/ 0 h 4731733"/>
                <a:gd name="connsiteX9" fmla="*/ 674905 w 2522829"/>
                <a:gd name="connsiteY9" fmla="*/ 495300 h 4731733"/>
                <a:gd name="connsiteX0" fmla="*/ 232016 w 2079940"/>
                <a:gd name="connsiteY0" fmla="*/ 495300 h 4705350"/>
                <a:gd name="connsiteX1" fmla="*/ 1479791 w 2079940"/>
                <a:gd name="connsiteY1" fmla="*/ 2295525 h 4705350"/>
                <a:gd name="connsiteX2" fmla="*/ 1441691 w 2079940"/>
                <a:gd name="connsiteY2" fmla="*/ 3133725 h 4705350"/>
                <a:gd name="connsiteX3" fmla="*/ 87255 w 2079940"/>
                <a:gd name="connsiteY3" fmla="*/ 3914047 h 4705350"/>
                <a:gd name="connsiteX4" fmla="*/ 164987 w 2079940"/>
                <a:gd name="connsiteY4" fmla="*/ 4332575 h 4705350"/>
                <a:gd name="connsiteX5" fmla="*/ 98666 w 2079940"/>
                <a:gd name="connsiteY5" fmla="*/ 4705350 h 4705350"/>
                <a:gd name="connsiteX6" fmla="*/ 1879841 w 2079940"/>
                <a:gd name="connsiteY6" fmla="*/ 3676650 h 4705350"/>
                <a:gd name="connsiteX7" fmla="*/ 1956041 w 2079940"/>
                <a:gd name="connsiteY7" fmla="*/ 1409700 h 4705350"/>
                <a:gd name="connsiteX8" fmla="*/ 708266 w 2079940"/>
                <a:gd name="connsiteY8" fmla="*/ 0 h 4705350"/>
                <a:gd name="connsiteX9" fmla="*/ 232016 w 2079940"/>
                <a:gd name="connsiteY9" fmla="*/ 495300 h 4705350"/>
                <a:gd name="connsiteX0" fmla="*/ 232016 w 2079940"/>
                <a:gd name="connsiteY0" fmla="*/ 495300 h 4404204"/>
                <a:gd name="connsiteX1" fmla="*/ 1479791 w 2079940"/>
                <a:gd name="connsiteY1" fmla="*/ 2295525 h 4404204"/>
                <a:gd name="connsiteX2" fmla="*/ 1441691 w 2079940"/>
                <a:gd name="connsiteY2" fmla="*/ 3133725 h 4404204"/>
                <a:gd name="connsiteX3" fmla="*/ 87255 w 2079940"/>
                <a:gd name="connsiteY3" fmla="*/ 3914047 h 4404204"/>
                <a:gd name="connsiteX4" fmla="*/ 164987 w 2079940"/>
                <a:gd name="connsiteY4" fmla="*/ 4332575 h 4404204"/>
                <a:gd name="connsiteX5" fmla="*/ 823490 w 2079940"/>
                <a:gd name="connsiteY5" fmla="*/ 4372650 h 4404204"/>
                <a:gd name="connsiteX6" fmla="*/ 1879841 w 2079940"/>
                <a:gd name="connsiteY6" fmla="*/ 3676650 h 4404204"/>
                <a:gd name="connsiteX7" fmla="*/ 1956041 w 2079940"/>
                <a:gd name="connsiteY7" fmla="*/ 1409700 h 4404204"/>
                <a:gd name="connsiteX8" fmla="*/ 708266 w 2079940"/>
                <a:gd name="connsiteY8" fmla="*/ 0 h 4404204"/>
                <a:gd name="connsiteX9" fmla="*/ 232016 w 2079940"/>
                <a:gd name="connsiteY9" fmla="*/ 495300 h 4404204"/>
                <a:gd name="connsiteX0" fmla="*/ 232016 w 2079940"/>
                <a:gd name="connsiteY0" fmla="*/ 495300 h 4453655"/>
                <a:gd name="connsiteX1" fmla="*/ 1479791 w 2079940"/>
                <a:gd name="connsiteY1" fmla="*/ 2295525 h 4453655"/>
                <a:gd name="connsiteX2" fmla="*/ 1441691 w 2079940"/>
                <a:gd name="connsiteY2" fmla="*/ 3133725 h 4453655"/>
                <a:gd name="connsiteX3" fmla="*/ 87255 w 2079940"/>
                <a:gd name="connsiteY3" fmla="*/ 3914047 h 4453655"/>
                <a:gd name="connsiteX4" fmla="*/ 164987 w 2079940"/>
                <a:gd name="connsiteY4" fmla="*/ 4332575 h 4453655"/>
                <a:gd name="connsiteX5" fmla="*/ 823490 w 2079940"/>
                <a:gd name="connsiteY5" fmla="*/ 4372650 h 4453655"/>
                <a:gd name="connsiteX6" fmla="*/ 1879841 w 2079940"/>
                <a:gd name="connsiteY6" fmla="*/ 3676650 h 4453655"/>
                <a:gd name="connsiteX7" fmla="*/ 1956041 w 2079940"/>
                <a:gd name="connsiteY7" fmla="*/ 1409700 h 4453655"/>
                <a:gd name="connsiteX8" fmla="*/ 708266 w 2079940"/>
                <a:gd name="connsiteY8" fmla="*/ 0 h 4453655"/>
                <a:gd name="connsiteX9" fmla="*/ 232016 w 2079940"/>
                <a:gd name="connsiteY9" fmla="*/ 495300 h 4453655"/>
                <a:gd name="connsiteX0" fmla="*/ 223008 w 2070932"/>
                <a:gd name="connsiteY0" fmla="*/ 495300 h 4453655"/>
                <a:gd name="connsiteX1" fmla="*/ 1470783 w 2070932"/>
                <a:gd name="connsiteY1" fmla="*/ 2295525 h 4453655"/>
                <a:gd name="connsiteX2" fmla="*/ 1432683 w 2070932"/>
                <a:gd name="connsiteY2" fmla="*/ 3133725 h 4453655"/>
                <a:gd name="connsiteX3" fmla="*/ 78247 w 2070932"/>
                <a:gd name="connsiteY3" fmla="*/ 3914047 h 4453655"/>
                <a:gd name="connsiteX4" fmla="*/ 155979 w 2070932"/>
                <a:gd name="connsiteY4" fmla="*/ 4332575 h 4453655"/>
                <a:gd name="connsiteX5" fmla="*/ 814482 w 2070932"/>
                <a:gd name="connsiteY5" fmla="*/ 4372650 h 4453655"/>
                <a:gd name="connsiteX6" fmla="*/ 1870833 w 2070932"/>
                <a:gd name="connsiteY6" fmla="*/ 3676650 h 4453655"/>
                <a:gd name="connsiteX7" fmla="*/ 1947033 w 2070932"/>
                <a:gd name="connsiteY7" fmla="*/ 1409700 h 4453655"/>
                <a:gd name="connsiteX8" fmla="*/ 699258 w 2070932"/>
                <a:gd name="connsiteY8" fmla="*/ 0 h 4453655"/>
                <a:gd name="connsiteX9" fmla="*/ 223008 w 2070932"/>
                <a:gd name="connsiteY9" fmla="*/ 495300 h 4453655"/>
                <a:gd name="connsiteX0" fmla="*/ 141332 w 1989256"/>
                <a:gd name="connsiteY0" fmla="*/ 495300 h 4453655"/>
                <a:gd name="connsiteX1" fmla="*/ 1389107 w 1989256"/>
                <a:gd name="connsiteY1" fmla="*/ 2295525 h 4453655"/>
                <a:gd name="connsiteX2" fmla="*/ 1351007 w 1989256"/>
                <a:gd name="connsiteY2" fmla="*/ 3133725 h 4453655"/>
                <a:gd name="connsiteX3" fmla="*/ 255437 w 1989256"/>
                <a:gd name="connsiteY3" fmla="*/ 3817934 h 4453655"/>
                <a:gd name="connsiteX4" fmla="*/ 74303 w 1989256"/>
                <a:gd name="connsiteY4" fmla="*/ 4332575 h 4453655"/>
                <a:gd name="connsiteX5" fmla="*/ 732806 w 1989256"/>
                <a:gd name="connsiteY5" fmla="*/ 4372650 h 4453655"/>
                <a:gd name="connsiteX6" fmla="*/ 1789157 w 1989256"/>
                <a:gd name="connsiteY6" fmla="*/ 3676650 h 4453655"/>
                <a:gd name="connsiteX7" fmla="*/ 1865357 w 1989256"/>
                <a:gd name="connsiteY7" fmla="*/ 1409700 h 4453655"/>
                <a:gd name="connsiteX8" fmla="*/ 617582 w 1989256"/>
                <a:gd name="connsiteY8" fmla="*/ 0 h 4453655"/>
                <a:gd name="connsiteX9" fmla="*/ 141332 w 1989256"/>
                <a:gd name="connsiteY9" fmla="*/ 495300 h 4453655"/>
                <a:gd name="connsiteX0" fmla="*/ 141332 w 1948697"/>
                <a:gd name="connsiteY0" fmla="*/ 495300 h 4453655"/>
                <a:gd name="connsiteX1" fmla="*/ 1389107 w 1948697"/>
                <a:gd name="connsiteY1" fmla="*/ 2295525 h 4453655"/>
                <a:gd name="connsiteX2" fmla="*/ 1351007 w 1948697"/>
                <a:gd name="connsiteY2" fmla="*/ 3133725 h 4453655"/>
                <a:gd name="connsiteX3" fmla="*/ 255437 w 1948697"/>
                <a:gd name="connsiteY3" fmla="*/ 3817934 h 4453655"/>
                <a:gd name="connsiteX4" fmla="*/ 74303 w 1948697"/>
                <a:gd name="connsiteY4" fmla="*/ 4332575 h 4453655"/>
                <a:gd name="connsiteX5" fmla="*/ 732806 w 1948697"/>
                <a:gd name="connsiteY5" fmla="*/ 4372650 h 4453655"/>
                <a:gd name="connsiteX6" fmla="*/ 1633837 w 1948697"/>
                <a:gd name="connsiteY6" fmla="*/ 3558357 h 4453655"/>
                <a:gd name="connsiteX7" fmla="*/ 1865357 w 1948697"/>
                <a:gd name="connsiteY7" fmla="*/ 1409700 h 4453655"/>
                <a:gd name="connsiteX8" fmla="*/ 617582 w 1948697"/>
                <a:gd name="connsiteY8" fmla="*/ 0 h 4453655"/>
                <a:gd name="connsiteX9" fmla="*/ 141332 w 1948697"/>
                <a:gd name="connsiteY9" fmla="*/ 495300 h 4453655"/>
                <a:gd name="connsiteX0" fmla="*/ 141332 w 1948697"/>
                <a:gd name="connsiteY0" fmla="*/ 495300 h 4453655"/>
                <a:gd name="connsiteX1" fmla="*/ 1389107 w 1948697"/>
                <a:gd name="connsiteY1" fmla="*/ 2295525 h 4453655"/>
                <a:gd name="connsiteX2" fmla="*/ 1351007 w 1948697"/>
                <a:gd name="connsiteY2" fmla="*/ 3133725 h 4453655"/>
                <a:gd name="connsiteX3" fmla="*/ 255437 w 1948697"/>
                <a:gd name="connsiteY3" fmla="*/ 3817934 h 4453655"/>
                <a:gd name="connsiteX4" fmla="*/ 74303 w 1948697"/>
                <a:gd name="connsiteY4" fmla="*/ 4332575 h 4453655"/>
                <a:gd name="connsiteX5" fmla="*/ 732806 w 1948697"/>
                <a:gd name="connsiteY5" fmla="*/ 4372650 h 4453655"/>
                <a:gd name="connsiteX6" fmla="*/ 1633837 w 1948697"/>
                <a:gd name="connsiteY6" fmla="*/ 3558357 h 4453655"/>
                <a:gd name="connsiteX7" fmla="*/ 1865357 w 1948697"/>
                <a:gd name="connsiteY7" fmla="*/ 1409700 h 4453655"/>
                <a:gd name="connsiteX8" fmla="*/ 617582 w 1948697"/>
                <a:gd name="connsiteY8" fmla="*/ 0 h 4453655"/>
                <a:gd name="connsiteX9" fmla="*/ 141332 w 1948697"/>
                <a:gd name="connsiteY9" fmla="*/ 495300 h 4453655"/>
                <a:gd name="connsiteX0" fmla="*/ 141332 w 1948697"/>
                <a:gd name="connsiteY0" fmla="*/ 495300 h 4453655"/>
                <a:gd name="connsiteX1" fmla="*/ 1389107 w 1948697"/>
                <a:gd name="connsiteY1" fmla="*/ 2295525 h 4453655"/>
                <a:gd name="connsiteX2" fmla="*/ 1351007 w 1948697"/>
                <a:gd name="connsiteY2" fmla="*/ 3133725 h 4453655"/>
                <a:gd name="connsiteX3" fmla="*/ 255437 w 1948697"/>
                <a:gd name="connsiteY3" fmla="*/ 3817934 h 4453655"/>
                <a:gd name="connsiteX4" fmla="*/ 74303 w 1948697"/>
                <a:gd name="connsiteY4" fmla="*/ 4332575 h 4453655"/>
                <a:gd name="connsiteX5" fmla="*/ 732806 w 1948697"/>
                <a:gd name="connsiteY5" fmla="*/ 4372650 h 4453655"/>
                <a:gd name="connsiteX6" fmla="*/ 1633837 w 1948697"/>
                <a:gd name="connsiteY6" fmla="*/ 3558357 h 4453655"/>
                <a:gd name="connsiteX7" fmla="*/ 1865357 w 1948697"/>
                <a:gd name="connsiteY7" fmla="*/ 1409700 h 4453655"/>
                <a:gd name="connsiteX8" fmla="*/ 617582 w 1948697"/>
                <a:gd name="connsiteY8" fmla="*/ 0 h 4453655"/>
                <a:gd name="connsiteX9" fmla="*/ 141332 w 1948697"/>
                <a:gd name="connsiteY9" fmla="*/ 495300 h 445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8697" h="4453655">
                  <a:moveTo>
                    <a:pt x="141332" y="495300"/>
                  </a:moveTo>
                  <a:cubicBezTo>
                    <a:pt x="501809" y="1178547"/>
                    <a:pt x="1176491" y="1538347"/>
                    <a:pt x="1389107" y="2295525"/>
                  </a:cubicBezTo>
                  <a:cubicBezTo>
                    <a:pt x="1428103" y="2493588"/>
                    <a:pt x="1563248" y="2590020"/>
                    <a:pt x="1351007" y="3133725"/>
                  </a:cubicBezTo>
                  <a:cubicBezTo>
                    <a:pt x="768847" y="3706807"/>
                    <a:pt x="874562" y="3503609"/>
                    <a:pt x="255437" y="3817934"/>
                  </a:cubicBezTo>
                  <a:cubicBezTo>
                    <a:pt x="154435" y="3902606"/>
                    <a:pt x="-135194" y="4083400"/>
                    <a:pt x="74303" y="4332575"/>
                  </a:cubicBezTo>
                  <a:cubicBezTo>
                    <a:pt x="239565" y="4487017"/>
                    <a:pt x="434397" y="4486212"/>
                    <a:pt x="732806" y="4372650"/>
                  </a:cubicBezTo>
                  <a:cubicBezTo>
                    <a:pt x="1418944" y="4066715"/>
                    <a:pt x="1224938" y="4086083"/>
                    <a:pt x="1633837" y="3558357"/>
                  </a:cubicBezTo>
                  <a:cubicBezTo>
                    <a:pt x="1834822" y="2793466"/>
                    <a:pt x="2080231" y="2156109"/>
                    <a:pt x="1865357" y="1409700"/>
                  </a:cubicBezTo>
                  <a:cubicBezTo>
                    <a:pt x="1477156" y="764215"/>
                    <a:pt x="1347712" y="81765"/>
                    <a:pt x="617582" y="0"/>
                  </a:cubicBezTo>
                  <a:cubicBezTo>
                    <a:pt x="116903" y="35721"/>
                    <a:pt x="41325" y="265511"/>
                    <a:pt x="141332" y="49530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85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51" name="TextBox 80"/>
                <p:cNvSpPr txBox="1">
                  <a:spLocks noChangeArrowheads="1"/>
                </p:cNvSpPr>
                <p:nvPr/>
              </p:nvSpPr>
              <p:spPr bwMode="auto">
                <a:xfrm>
                  <a:off x="4834384" y="1396090"/>
                  <a:ext cx="83680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i="1" dirty="0" smtClean="0">
                            <a:latin typeface="Cambria Math"/>
                          </a:rPr>
                          <m:t>𝐿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(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2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15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34384" y="1396090"/>
                  <a:ext cx="836807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418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29" name="Freeform 15"/>
          <p:cNvSpPr>
            <a:spLocks/>
          </p:cNvSpPr>
          <p:nvPr/>
        </p:nvSpPr>
        <p:spPr bwMode="auto">
          <a:xfrm>
            <a:off x="2481263" y="4403725"/>
            <a:ext cx="1436687" cy="152400"/>
          </a:xfrm>
          <a:custGeom>
            <a:avLst/>
            <a:gdLst>
              <a:gd name="T0" fmla="*/ 0 w 662473"/>
              <a:gd name="T1" fmla="*/ 0 h 65314"/>
              <a:gd name="T2" fmla="*/ 1436601 w 662473"/>
              <a:gd name="T3" fmla="*/ 151913 h 653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62473" h="65314">
                <a:moveTo>
                  <a:pt x="0" y="0"/>
                </a:moveTo>
                <a:lnTo>
                  <a:pt x="662473" y="6531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5130" name="Freeform 17"/>
          <p:cNvSpPr>
            <a:spLocks/>
          </p:cNvSpPr>
          <p:nvPr/>
        </p:nvSpPr>
        <p:spPr bwMode="auto">
          <a:xfrm>
            <a:off x="1711325" y="4403725"/>
            <a:ext cx="708025" cy="1563688"/>
          </a:xfrm>
          <a:custGeom>
            <a:avLst/>
            <a:gdLst>
              <a:gd name="T0" fmla="*/ 708184 w 326571"/>
              <a:gd name="T1" fmla="*/ 0 h 671804"/>
              <a:gd name="T2" fmla="*/ 0 w 326571"/>
              <a:gd name="T3" fmla="*/ 1562545 h 6718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6571" h="671804">
                <a:moveTo>
                  <a:pt x="326571" y="0"/>
                </a:moveTo>
                <a:lnTo>
                  <a:pt x="0" y="67180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5131" name="Freeform 18"/>
          <p:cNvSpPr>
            <a:spLocks/>
          </p:cNvSpPr>
          <p:nvPr/>
        </p:nvSpPr>
        <p:spPr bwMode="auto">
          <a:xfrm>
            <a:off x="1773238" y="2733675"/>
            <a:ext cx="666750" cy="1649413"/>
          </a:xfrm>
          <a:custGeom>
            <a:avLst/>
            <a:gdLst>
              <a:gd name="T0" fmla="*/ 0 w 307911"/>
              <a:gd name="T1" fmla="*/ 0 h 709127"/>
              <a:gd name="T2" fmla="*/ 667718 w 307911"/>
              <a:gd name="T3" fmla="*/ 1649353 h 70912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7911" h="709127">
                <a:moveTo>
                  <a:pt x="0" y="0"/>
                </a:moveTo>
                <a:lnTo>
                  <a:pt x="307911" y="709127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5132" name="Freeform 19"/>
          <p:cNvSpPr>
            <a:spLocks/>
          </p:cNvSpPr>
          <p:nvPr/>
        </p:nvSpPr>
        <p:spPr bwMode="auto">
          <a:xfrm>
            <a:off x="3957638" y="3492500"/>
            <a:ext cx="830262" cy="1041400"/>
          </a:xfrm>
          <a:custGeom>
            <a:avLst/>
            <a:gdLst>
              <a:gd name="T0" fmla="*/ 0 w 382555"/>
              <a:gd name="T1" fmla="*/ 1041697 h 447870"/>
              <a:gd name="T2" fmla="*/ 829587 w 382555"/>
              <a:gd name="T3" fmla="*/ 0 h 4478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82555" h="447870">
                <a:moveTo>
                  <a:pt x="0" y="447870"/>
                </a:moveTo>
                <a:lnTo>
                  <a:pt x="382555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5133" name="Freeform 20"/>
          <p:cNvSpPr>
            <a:spLocks/>
          </p:cNvSpPr>
          <p:nvPr/>
        </p:nvSpPr>
        <p:spPr bwMode="auto">
          <a:xfrm>
            <a:off x="3756025" y="4578350"/>
            <a:ext cx="120650" cy="1257300"/>
          </a:xfrm>
          <a:custGeom>
            <a:avLst/>
            <a:gdLst>
              <a:gd name="T0" fmla="*/ 0 w 55984"/>
              <a:gd name="T1" fmla="*/ 1258718 h 541176"/>
              <a:gd name="T2" fmla="*/ 121404 w 55984"/>
              <a:gd name="T3" fmla="*/ 0 h 5411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984" h="541176">
                <a:moveTo>
                  <a:pt x="0" y="541176"/>
                </a:moveTo>
                <a:lnTo>
                  <a:pt x="55984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5134" name="Freeform 21"/>
          <p:cNvSpPr>
            <a:spLocks/>
          </p:cNvSpPr>
          <p:nvPr/>
        </p:nvSpPr>
        <p:spPr bwMode="auto">
          <a:xfrm>
            <a:off x="1731963" y="5857875"/>
            <a:ext cx="1962150" cy="109538"/>
          </a:xfrm>
          <a:custGeom>
            <a:avLst/>
            <a:gdLst>
              <a:gd name="T0" fmla="*/ 1962683 w 905070"/>
              <a:gd name="T1" fmla="*/ 0 h 46653"/>
              <a:gd name="T2" fmla="*/ 0 w 905070"/>
              <a:gd name="T3" fmla="*/ 108510 h 4665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05070" h="46653">
                <a:moveTo>
                  <a:pt x="905070" y="0"/>
                </a:moveTo>
                <a:lnTo>
                  <a:pt x="0" y="46653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5135" name="Freeform 22"/>
          <p:cNvSpPr>
            <a:spLocks/>
          </p:cNvSpPr>
          <p:nvPr/>
        </p:nvSpPr>
        <p:spPr bwMode="auto">
          <a:xfrm>
            <a:off x="4017963" y="2320925"/>
            <a:ext cx="749300" cy="1214438"/>
          </a:xfrm>
          <a:custGeom>
            <a:avLst/>
            <a:gdLst>
              <a:gd name="T0" fmla="*/ 0 w 345233"/>
              <a:gd name="T1" fmla="*/ 0 h 522515"/>
              <a:gd name="T2" fmla="*/ 748653 w 345233"/>
              <a:gd name="T3" fmla="*/ 1215314 h 5225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5233" h="522515">
                <a:moveTo>
                  <a:pt x="0" y="0"/>
                </a:moveTo>
                <a:lnTo>
                  <a:pt x="345233" y="522515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5136" name="Freeform 23"/>
          <p:cNvSpPr>
            <a:spLocks/>
          </p:cNvSpPr>
          <p:nvPr/>
        </p:nvSpPr>
        <p:spPr bwMode="auto">
          <a:xfrm>
            <a:off x="1812925" y="2386013"/>
            <a:ext cx="2205038" cy="368300"/>
          </a:xfrm>
          <a:custGeom>
            <a:avLst/>
            <a:gdLst>
              <a:gd name="T0" fmla="*/ 0 w 1017036"/>
              <a:gd name="T1" fmla="*/ 368936 h 158621"/>
              <a:gd name="T2" fmla="*/ 2205486 w 1017036"/>
              <a:gd name="T3" fmla="*/ 0 h 15862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17036" h="158621">
                <a:moveTo>
                  <a:pt x="0" y="158621"/>
                </a:moveTo>
                <a:lnTo>
                  <a:pt x="1017036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5137" name="Freeform 25"/>
          <p:cNvSpPr>
            <a:spLocks/>
          </p:cNvSpPr>
          <p:nvPr/>
        </p:nvSpPr>
        <p:spPr bwMode="auto">
          <a:xfrm>
            <a:off x="4787900" y="3557588"/>
            <a:ext cx="1090613" cy="1473200"/>
          </a:xfrm>
          <a:custGeom>
            <a:avLst/>
            <a:gdLst>
              <a:gd name="T0" fmla="*/ 0 w 345232"/>
              <a:gd name="T1" fmla="*/ 0 h 653143"/>
              <a:gd name="T2" fmla="*/ 1090657 w 345232"/>
              <a:gd name="T3" fmla="*/ 1473344 h 65314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5232" h="653143">
                <a:moveTo>
                  <a:pt x="0" y="0"/>
                </a:moveTo>
                <a:cubicBezTo>
                  <a:pt x="115077" y="217714"/>
                  <a:pt x="284583" y="544286"/>
                  <a:pt x="345232" y="653143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5138" name="Freeform 26"/>
          <p:cNvSpPr>
            <a:spLocks/>
          </p:cNvSpPr>
          <p:nvPr/>
        </p:nvSpPr>
        <p:spPr bwMode="auto">
          <a:xfrm>
            <a:off x="3756025" y="5076825"/>
            <a:ext cx="2122488" cy="781050"/>
          </a:xfrm>
          <a:custGeom>
            <a:avLst/>
            <a:gdLst>
              <a:gd name="T0" fmla="*/ 0 w 802433"/>
              <a:gd name="T1" fmla="*/ 781272 h 317241"/>
              <a:gd name="T2" fmla="*/ 2122584 w 802433"/>
              <a:gd name="T3" fmla="*/ 0 h 31724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02433" h="317241">
                <a:moveTo>
                  <a:pt x="0" y="317241"/>
                </a:moveTo>
                <a:lnTo>
                  <a:pt x="802433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5139" name="Oval 5"/>
          <p:cNvSpPr>
            <a:spLocks noChangeArrowheads="1"/>
          </p:cNvSpPr>
          <p:nvPr/>
        </p:nvSpPr>
        <p:spPr bwMode="auto">
          <a:xfrm>
            <a:off x="2266950" y="4203700"/>
            <a:ext cx="311150" cy="3317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40" name="Oval 5"/>
          <p:cNvSpPr>
            <a:spLocks noChangeArrowheads="1"/>
          </p:cNvSpPr>
          <p:nvPr/>
        </p:nvSpPr>
        <p:spPr bwMode="auto">
          <a:xfrm>
            <a:off x="3748088" y="4368800"/>
            <a:ext cx="309562" cy="3333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41" name="Oval 5"/>
          <p:cNvSpPr>
            <a:spLocks noChangeArrowheads="1"/>
          </p:cNvSpPr>
          <p:nvPr/>
        </p:nvSpPr>
        <p:spPr bwMode="auto">
          <a:xfrm>
            <a:off x="1557338" y="5837238"/>
            <a:ext cx="309562" cy="3333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42" name="Oval 5"/>
          <p:cNvSpPr>
            <a:spLocks noChangeArrowheads="1"/>
          </p:cNvSpPr>
          <p:nvPr/>
        </p:nvSpPr>
        <p:spPr bwMode="auto">
          <a:xfrm>
            <a:off x="1654175" y="2525713"/>
            <a:ext cx="309563" cy="3333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43" name="Oval 5"/>
          <p:cNvSpPr>
            <a:spLocks noChangeArrowheads="1"/>
          </p:cNvSpPr>
          <p:nvPr/>
        </p:nvSpPr>
        <p:spPr bwMode="auto">
          <a:xfrm>
            <a:off x="4668838" y="3357563"/>
            <a:ext cx="309562" cy="3333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44" name="Oval 5"/>
          <p:cNvSpPr>
            <a:spLocks noChangeArrowheads="1"/>
          </p:cNvSpPr>
          <p:nvPr/>
        </p:nvSpPr>
        <p:spPr bwMode="auto">
          <a:xfrm>
            <a:off x="3887788" y="2193925"/>
            <a:ext cx="311150" cy="3317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45" name="Freeform 43"/>
          <p:cNvSpPr>
            <a:spLocks/>
          </p:cNvSpPr>
          <p:nvPr/>
        </p:nvSpPr>
        <p:spPr bwMode="auto">
          <a:xfrm>
            <a:off x="3744913" y="5875338"/>
            <a:ext cx="1501775" cy="490537"/>
          </a:xfrm>
          <a:custGeom>
            <a:avLst/>
            <a:gdLst>
              <a:gd name="T0" fmla="*/ 0 w 1457325"/>
              <a:gd name="T1" fmla="*/ 0 h 476250"/>
              <a:gd name="T2" fmla="*/ 1502059 w 1457325"/>
              <a:gd name="T3" fmla="*/ 490869 h 4762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57325" h="476250">
                <a:moveTo>
                  <a:pt x="0" y="0"/>
                </a:moveTo>
                <a:lnTo>
                  <a:pt x="1457325" y="47625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5146" name="Freeform 44"/>
          <p:cNvSpPr>
            <a:spLocks/>
          </p:cNvSpPr>
          <p:nvPr/>
        </p:nvSpPr>
        <p:spPr bwMode="auto">
          <a:xfrm>
            <a:off x="5265738" y="5040313"/>
            <a:ext cx="612775" cy="1266825"/>
          </a:xfrm>
          <a:custGeom>
            <a:avLst/>
            <a:gdLst>
              <a:gd name="T0" fmla="*/ 612267 w 295275"/>
              <a:gd name="T1" fmla="*/ 0 h 1238250"/>
              <a:gd name="T2" fmla="*/ 0 w 295275"/>
              <a:gd name="T3" fmla="*/ 1266406 h 12382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5275" h="1238250">
                <a:moveTo>
                  <a:pt x="295275" y="0"/>
                </a:moveTo>
                <a:lnTo>
                  <a:pt x="0" y="123825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5147" name="Oval 5"/>
          <p:cNvSpPr>
            <a:spLocks noChangeArrowheads="1"/>
          </p:cNvSpPr>
          <p:nvPr/>
        </p:nvSpPr>
        <p:spPr bwMode="auto">
          <a:xfrm>
            <a:off x="5722938" y="4875213"/>
            <a:ext cx="309562" cy="33178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48" name="Oval 5"/>
          <p:cNvSpPr>
            <a:spLocks noChangeArrowheads="1"/>
          </p:cNvSpPr>
          <p:nvPr/>
        </p:nvSpPr>
        <p:spPr bwMode="auto">
          <a:xfrm>
            <a:off x="3582988" y="5683250"/>
            <a:ext cx="309562" cy="3317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49" name="Oval 5"/>
          <p:cNvSpPr>
            <a:spLocks noChangeArrowheads="1"/>
          </p:cNvSpPr>
          <p:nvPr/>
        </p:nvSpPr>
        <p:spPr bwMode="auto">
          <a:xfrm>
            <a:off x="5106988" y="6170613"/>
            <a:ext cx="311150" cy="33178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86936" y="1546543"/>
            <a:ext cx="6360462" cy="5162550"/>
            <a:chOff x="7112657" y="2527919"/>
            <a:chExt cx="6360543" cy="5162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59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12458290" y="2527919"/>
                  <a:ext cx="101491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i="1" dirty="0" smtClean="0">
                            <a:latin typeface="Cambria Math"/>
                          </a:rPr>
                          <m:t>𝑁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(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2</m:t>
                        </m:r>
                        <m:r>
                          <a:rPr lang="nl-NL" sz="240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159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458290" y="2527919"/>
                  <a:ext cx="101491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21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58" name="Freeform 6"/>
            <p:cNvSpPr>
              <a:spLocks/>
            </p:cNvSpPr>
            <p:nvPr/>
          </p:nvSpPr>
          <p:spPr bwMode="auto">
            <a:xfrm>
              <a:off x="7112657" y="2527919"/>
              <a:ext cx="5981776" cy="5162254"/>
            </a:xfrm>
            <a:custGeom>
              <a:avLst/>
              <a:gdLst>
                <a:gd name="T0" fmla="*/ 1221951 w 5981776"/>
                <a:gd name="T1" fmla="*/ 412242 h 5162254"/>
                <a:gd name="T2" fmla="*/ 98001 w 5981776"/>
                <a:gd name="T3" fmla="*/ 1526667 h 5162254"/>
                <a:gd name="T4" fmla="*/ 2317326 w 5981776"/>
                <a:gd name="T5" fmla="*/ 2383917 h 5162254"/>
                <a:gd name="T6" fmla="*/ 2145876 w 5981776"/>
                <a:gd name="T7" fmla="*/ 3507867 h 5162254"/>
                <a:gd name="T8" fmla="*/ 202776 w 5981776"/>
                <a:gd name="T9" fmla="*/ 4012692 h 5162254"/>
                <a:gd name="T10" fmla="*/ 1060026 w 5981776"/>
                <a:gd name="T11" fmla="*/ 5155692 h 5162254"/>
                <a:gd name="T12" fmla="*/ 3146001 w 5981776"/>
                <a:gd name="T13" fmla="*/ 4060317 h 5162254"/>
                <a:gd name="T14" fmla="*/ 4822401 w 5981776"/>
                <a:gd name="T15" fmla="*/ 5117592 h 5162254"/>
                <a:gd name="T16" fmla="*/ 5336751 w 5981776"/>
                <a:gd name="T17" fmla="*/ 574167 h 5162254"/>
                <a:gd name="T18" fmla="*/ 1221951 w 5981776"/>
                <a:gd name="T19" fmla="*/ 412242 h 5162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connsiteX0" fmla="*/ 1221951 w 5981776"/>
                <a:gd name="connsiteY0" fmla="*/ 412242 h 5162254"/>
                <a:gd name="connsiteX1" fmla="*/ 98001 w 5981776"/>
                <a:gd name="connsiteY1" fmla="*/ 1526667 h 5162254"/>
                <a:gd name="connsiteX2" fmla="*/ 2317326 w 5981776"/>
                <a:gd name="connsiteY2" fmla="*/ 2383917 h 5162254"/>
                <a:gd name="connsiteX3" fmla="*/ 2145876 w 5981776"/>
                <a:gd name="connsiteY3" fmla="*/ 3507867 h 5162254"/>
                <a:gd name="connsiteX4" fmla="*/ 202776 w 5981776"/>
                <a:gd name="connsiteY4" fmla="*/ 4012692 h 5162254"/>
                <a:gd name="connsiteX5" fmla="*/ 1060026 w 5981776"/>
                <a:gd name="connsiteY5" fmla="*/ 5155692 h 5162254"/>
                <a:gd name="connsiteX6" fmla="*/ 3245102 w 5981776"/>
                <a:gd name="connsiteY6" fmla="*/ 3412421 h 5162254"/>
                <a:gd name="connsiteX7" fmla="*/ 4822401 w 5981776"/>
                <a:gd name="connsiteY7" fmla="*/ 5117592 h 5162254"/>
                <a:gd name="connsiteX8" fmla="*/ 5336751 w 5981776"/>
                <a:gd name="connsiteY8" fmla="*/ 574167 h 5162254"/>
                <a:gd name="connsiteX9" fmla="*/ 1221951 w 5981776"/>
                <a:gd name="connsiteY9" fmla="*/ 412242 h 5162254"/>
                <a:gd name="connsiteX0" fmla="*/ 1221951 w 5981776"/>
                <a:gd name="connsiteY0" fmla="*/ 412242 h 5162254"/>
                <a:gd name="connsiteX1" fmla="*/ 98001 w 5981776"/>
                <a:gd name="connsiteY1" fmla="*/ 1526667 h 5162254"/>
                <a:gd name="connsiteX2" fmla="*/ 2317326 w 5981776"/>
                <a:gd name="connsiteY2" fmla="*/ 2383917 h 5162254"/>
                <a:gd name="connsiteX3" fmla="*/ 2145876 w 5981776"/>
                <a:gd name="connsiteY3" fmla="*/ 3507867 h 5162254"/>
                <a:gd name="connsiteX4" fmla="*/ 202776 w 5981776"/>
                <a:gd name="connsiteY4" fmla="*/ 4012692 h 5162254"/>
                <a:gd name="connsiteX5" fmla="*/ 1060026 w 5981776"/>
                <a:gd name="connsiteY5" fmla="*/ 5155692 h 5162254"/>
                <a:gd name="connsiteX6" fmla="*/ 3374685 w 5981776"/>
                <a:gd name="connsiteY6" fmla="*/ 3556997 h 5162254"/>
                <a:gd name="connsiteX7" fmla="*/ 4822401 w 5981776"/>
                <a:gd name="connsiteY7" fmla="*/ 5117592 h 5162254"/>
                <a:gd name="connsiteX8" fmla="*/ 5336751 w 5981776"/>
                <a:gd name="connsiteY8" fmla="*/ 574167 h 5162254"/>
                <a:gd name="connsiteX9" fmla="*/ 1221951 w 5981776"/>
                <a:gd name="connsiteY9" fmla="*/ 412242 h 5162254"/>
                <a:gd name="connsiteX0" fmla="*/ 1221951 w 5981776"/>
                <a:gd name="connsiteY0" fmla="*/ 412242 h 5181599"/>
                <a:gd name="connsiteX1" fmla="*/ 98001 w 5981776"/>
                <a:gd name="connsiteY1" fmla="*/ 1526667 h 5181599"/>
                <a:gd name="connsiteX2" fmla="*/ 2317326 w 5981776"/>
                <a:gd name="connsiteY2" fmla="*/ 2383917 h 5181599"/>
                <a:gd name="connsiteX3" fmla="*/ 2145876 w 5981776"/>
                <a:gd name="connsiteY3" fmla="*/ 3507867 h 5181599"/>
                <a:gd name="connsiteX4" fmla="*/ 202776 w 5981776"/>
                <a:gd name="connsiteY4" fmla="*/ 4012692 h 5181599"/>
                <a:gd name="connsiteX5" fmla="*/ 1060026 w 5981776"/>
                <a:gd name="connsiteY5" fmla="*/ 5155692 h 5181599"/>
                <a:gd name="connsiteX6" fmla="*/ 3374685 w 5981776"/>
                <a:gd name="connsiteY6" fmla="*/ 3556997 h 5181599"/>
                <a:gd name="connsiteX7" fmla="*/ 4822401 w 5981776"/>
                <a:gd name="connsiteY7" fmla="*/ 5117592 h 5181599"/>
                <a:gd name="connsiteX8" fmla="*/ 5336751 w 5981776"/>
                <a:gd name="connsiteY8" fmla="*/ 574167 h 5181599"/>
                <a:gd name="connsiteX9" fmla="*/ 1221951 w 5981776"/>
                <a:gd name="connsiteY9" fmla="*/ 412242 h 5181599"/>
                <a:gd name="connsiteX0" fmla="*/ 1221951 w 5981776"/>
                <a:gd name="connsiteY0" fmla="*/ 412242 h 5162254"/>
                <a:gd name="connsiteX1" fmla="*/ 98001 w 5981776"/>
                <a:gd name="connsiteY1" fmla="*/ 1526667 h 5162254"/>
                <a:gd name="connsiteX2" fmla="*/ 2317326 w 5981776"/>
                <a:gd name="connsiteY2" fmla="*/ 2383917 h 5162254"/>
                <a:gd name="connsiteX3" fmla="*/ 2145876 w 5981776"/>
                <a:gd name="connsiteY3" fmla="*/ 3507867 h 5162254"/>
                <a:gd name="connsiteX4" fmla="*/ 202776 w 5981776"/>
                <a:gd name="connsiteY4" fmla="*/ 4012692 h 5162254"/>
                <a:gd name="connsiteX5" fmla="*/ 1060026 w 5981776"/>
                <a:gd name="connsiteY5" fmla="*/ 5155692 h 5162254"/>
                <a:gd name="connsiteX6" fmla="*/ 3374685 w 5981776"/>
                <a:gd name="connsiteY6" fmla="*/ 3556997 h 5162254"/>
                <a:gd name="connsiteX7" fmla="*/ 4822401 w 5981776"/>
                <a:gd name="connsiteY7" fmla="*/ 5117592 h 5162254"/>
                <a:gd name="connsiteX8" fmla="*/ 5336751 w 5981776"/>
                <a:gd name="connsiteY8" fmla="*/ 574167 h 5162254"/>
                <a:gd name="connsiteX9" fmla="*/ 1221951 w 5981776"/>
                <a:gd name="connsiteY9" fmla="*/ 412242 h 5162254"/>
                <a:gd name="connsiteX0" fmla="*/ 1221951 w 5981776"/>
                <a:gd name="connsiteY0" fmla="*/ 412242 h 5162254"/>
                <a:gd name="connsiteX1" fmla="*/ 98001 w 5981776"/>
                <a:gd name="connsiteY1" fmla="*/ 1526667 h 5162254"/>
                <a:gd name="connsiteX2" fmla="*/ 2317326 w 5981776"/>
                <a:gd name="connsiteY2" fmla="*/ 2383917 h 5162254"/>
                <a:gd name="connsiteX3" fmla="*/ 2145876 w 5981776"/>
                <a:gd name="connsiteY3" fmla="*/ 3507867 h 5162254"/>
                <a:gd name="connsiteX4" fmla="*/ 202776 w 5981776"/>
                <a:gd name="connsiteY4" fmla="*/ 4012692 h 5162254"/>
                <a:gd name="connsiteX5" fmla="*/ 1060026 w 5981776"/>
                <a:gd name="connsiteY5" fmla="*/ 5155692 h 5162254"/>
                <a:gd name="connsiteX6" fmla="*/ 3252806 w 5981776"/>
                <a:gd name="connsiteY6" fmla="*/ 3701565 h 5162254"/>
                <a:gd name="connsiteX7" fmla="*/ 4822401 w 5981776"/>
                <a:gd name="connsiteY7" fmla="*/ 5117592 h 5162254"/>
                <a:gd name="connsiteX8" fmla="*/ 5336751 w 5981776"/>
                <a:gd name="connsiteY8" fmla="*/ 574167 h 5162254"/>
                <a:gd name="connsiteX9" fmla="*/ 1221951 w 5981776"/>
                <a:gd name="connsiteY9" fmla="*/ 412242 h 5162254"/>
                <a:gd name="connsiteX0" fmla="*/ 1221951 w 5981776"/>
                <a:gd name="connsiteY0" fmla="*/ 412242 h 5162254"/>
                <a:gd name="connsiteX1" fmla="*/ 98001 w 5981776"/>
                <a:gd name="connsiteY1" fmla="*/ 1526667 h 5162254"/>
                <a:gd name="connsiteX2" fmla="*/ 2317326 w 5981776"/>
                <a:gd name="connsiteY2" fmla="*/ 2383917 h 5162254"/>
                <a:gd name="connsiteX3" fmla="*/ 2145876 w 5981776"/>
                <a:gd name="connsiteY3" fmla="*/ 3507867 h 5162254"/>
                <a:gd name="connsiteX4" fmla="*/ 202776 w 5981776"/>
                <a:gd name="connsiteY4" fmla="*/ 4012692 h 5162254"/>
                <a:gd name="connsiteX5" fmla="*/ 1060026 w 5981776"/>
                <a:gd name="connsiteY5" fmla="*/ 5155692 h 5162254"/>
                <a:gd name="connsiteX6" fmla="*/ 3290948 w 5981776"/>
                <a:gd name="connsiteY6" fmla="*/ 3785168 h 5162254"/>
                <a:gd name="connsiteX7" fmla="*/ 4822401 w 5981776"/>
                <a:gd name="connsiteY7" fmla="*/ 5117592 h 5162254"/>
                <a:gd name="connsiteX8" fmla="*/ 5336751 w 5981776"/>
                <a:gd name="connsiteY8" fmla="*/ 574167 h 5162254"/>
                <a:gd name="connsiteX9" fmla="*/ 1221951 w 5981776"/>
                <a:gd name="connsiteY9" fmla="*/ 412242 h 5162254"/>
                <a:gd name="connsiteX0" fmla="*/ 1221951 w 5981776"/>
                <a:gd name="connsiteY0" fmla="*/ 412242 h 5162254"/>
                <a:gd name="connsiteX1" fmla="*/ 98001 w 5981776"/>
                <a:gd name="connsiteY1" fmla="*/ 1526667 h 5162254"/>
                <a:gd name="connsiteX2" fmla="*/ 2317326 w 5981776"/>
                <a:gd name="connsiteY2" fmla="*/ 2383917 h 5162254"/>
                <a:gd name="connsiteX3" fmla="*/ 2145876 w 5981776"/>
                <a:gd name="connsiteY3" fmla="*/ 3507867 h 5162254"/>
                <a:gd name="connsiteX4" fmla="*/ 202776 w 5981776"/>
                <a:gd name="connsiteY4" fmla="*/ 4012692 h 5162254"/>
                <a:gd name="connsiteX5" fmla="*/ 1060026 w 5981776"/>
                <a:gd name="connsiteY5" fmla="*/ 5155692 h 5162254"/>
                <a:gd name="connsiteX6" fmla="*/ 3298610 w 5981776"/>
                <a:gd name="connsiteY6" fmla="*/ 3845907 h 5162254"/>
                <a:gd name="connsiteX7" fmla="*/ 4822401 w 5981776"/>
                <a:gd name="connsiteY7" fmla="*/ 5117592 h 5162254"/>
                <a:gd name="connsiteX8" fmla="*/ 5336751 w 5981776"/>
                <a:gd name="connsiteY8" fmla="*/ 574167 h 5162254"/>
                <a:gd name="connsiteX9" fmla="*/ 1221951 w 5981776"/>
                <a:gd name="connsiteY9" fmla="*/ 412242 h 516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81776" h="5162254">
                  <a:moveTo>
                    <a:pt x="1221951" y="412242"/>
                  </a:moveTo>
                  <a:cubicBezTo>
                    <a:pt x="304376" y="697992"/>
                    <a:pt x="-232199" y="936117"/>
                    <a:pt x="98001" y="1526667"/>
                  </a:cubicBezTo>
                  <a:cubicBezTo>
                    <a:pt x="558376" y="2107692"/>
                    <a:pt x="1618826" y="1764792"/>
                    <a:pt x="2317326" y="2383917"/>
                  </a:cubicBezTo>
                  <a:cubicBezTo>
                    <a:pt x="2676101" y="2733167"/>
                    <a:pt x="2301451" y="3463417"/>
                    <a:pt x="2145876" y="3507867"/>
                  </a:cubicBezTo>
                  <a:cubicBezTo>
                    <a:pt x="1498176" y="3676142"/>
                    <a:pt x="250401" y="3463417"/>
                    <a:pt x="202776" y="4012692"/>
                  </a:cubicBezTo>
                  <a:cubicBezTo>
                    <a:pt x="78951" y="4631817"/>
                    <a:pt x="174201" y="5231892"/>
                    <a:pt x="1060026" y="5155692"/>
                  </a:cubicBezTo>
                  <a:cubicBezTo>
                    <a:pt x="1550563" y="5163629"/>
                    <a:pt x="2671548" y="3852257"/>
                    <a:pt x="3298610" y="3845907"/>
                  </a:cubicBezTo>
                  <a:cubicBezTo>
                    <a:pt x="3720978" y="3941293"/>
                    <a:pt x="3838151" y="5330317"/>
                    <a:pt x="4822401" y="5117592"/>
                  </a:cubicBezTo>
                  <a:cubicBezTo>
                    <a:pt x="6159076" y="4320667"/>
                    <a:pt x="6352751" y="1637792"/>
                    <a:pt x="5336751" y="574167"/>
                  </a:cubicBezTo>
                  <a:cubicBezTo>
                    <a:pt x="4044526" y="-276733"/>
                    <a:pt x="2771351" y="-51308"/>
                    <a:pt x="1221951" y="412242"/>
                  </a:cubicBezTo>
                  <a:close/>
                </a:path>
              </a:pathLst>
            </a:custGeom>
            <a:solidFill>
              <a:srgbClr val="C00000">
                <a:alpha val="21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Computing Layers Inductively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2626" name="Rectangle 18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557213" y="1038225"/>
                <a:ext cx="7977187" cy="5040313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Observation: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) = 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))− </m:t>
                    </m:r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 − </m:t>
                    </m:r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eaLnBrk="1" hangingPunct="1"/>
                <a:r>
                  <a:rPr lang="en-US" dirty="0" smtClean="0"/>
                  <a:t>Store all layers in sorted order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/>
              </a:p>
              <a:p>
                <a:pPr eaLnBrk="1" hangingPunct="1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0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 [d]</a:t>
                </a:r>
              </a:p>
              <a:p>
                <a:pPr eaLnBrk="1" hangingPunct="1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 [a, e, g]</a:t>
                </a:r>
              </a:p>
              <a:p>
                <a:pPr eaLnBrk="1" hangingPunct="1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 [b, c, h]</a:t>
                </a:r>
              </a:p>
              <a:p>
                <a:pPr eaLnBrk="1" hangingPunct="1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 smtClean="0"/>
                  <a:t> =	//</a:t>
                </a:r>
                <a:r>
                  <a:rPr lang="en-US" dirty="0" err="1" smtClean="0"/>
                  <a:t>concat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adj</a:t>
                </a:r>
                <a:r>
                  <a:rPr lang="en-US" dirty="0" smtClean="0"/>
                  <a:t> lists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/>
                  <a:t>		[a, c,    b, e, f,    g, e,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/>
                  <a:t>		//sort and eliminate duplicates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/>
                  <a:t>		[a, b, c, e, f, g,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/>
                  <a:t>		//”merge-style” delete [a, e, g] and [b, c, h]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/>
                  <a:t>	</a:t>
                </a:r>
                <a:r>
                  <a:rPr lang="en-US" dirty="0"/>
                  <a:t>	</a:t>
                </a:r>
                <a:r>
                  <a:rPr lang="en-US" dirty="0" smtClean="0"/>
                  <a:t>[f,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/>
                  <a:t>				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/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52626" name="Rectangle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557213" y="1038225"/>
                <a:ext cx="7977187" cy="5040313"/>
              </a:xfrm>
              <a:blipFill rotWithShape="1">
                <a:blip r:embed="rId3"/>
                <a:stretch>
                  <a:fillRect l="-458" t="-846" b="-7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48" name="Group 9"/>
          <p:cNvGrpSpPr>
            <a:grpSpLocks/>
          </p:cNvGrpSpPr>
          <p:nvPr/>
        </p:nvGrpSpPr>
        <p:grpSpPr bwMode="auto">
          <a:xfrm>
            <a:off x="5320919" y="1354228"/>
            <a:ext cx="3926951" cy="3330485"/>
            <a:chOff x="4886553" y="1358479"/>
            <a:chExt cx="4366194" cy="3959970"/>
          </a:xfrm>
        </p:grpSpPr>
        <p:grpSp>
          <p:nvGrpSpPr>
            <p:cNvPr id="6149" name="Group 8"/>
            <p:cNvGrpSpPr>
              <a:grpSpLocks/>
            </p:cNvGrpSpPr>
            <p:nvPr/>
          </p:nvGrpSpPr>
          <p:grpSpPr bwMode="auto">
            <a:xfrm>
              <a:off x="4886553" y="1358479"/>
              <a:ext cx="4366194" cy="3959970"/>
              <a:chOff x="4537992" y="1389115"/>
              <a:chExt cx="4485455" cy="4414525"/>
            </a:xfrm>
          </p:grpSpPr>
          <p:grpSp>
            <p:nvGrpSpPr>
              <p:cNvPr id="6151" name="Group 2"/>
              <p:cNvGrpSpPr>
                <a:grpSpLocks/>
              </p:cNvGrpSpPr>
              <p:nvPr/>
            </p:nvGrpSpPr>
            <p:grpSpPr bwMode="auto">
              <a:xfrm>
                <a:off x="4537992" y="1389115"/>
                <a:ext cx="4338922" cy="4414525"/>
                <a:chOff x="978711" y="1434912"/>
                <a:chExt cx="5054355" cy="5203932"/>
              </a:xfrm>
            </p:grpSpPr>
            <p:grpSp>
              <p:nvGrpSpPr>
                <p:cNvPr id="6160" name="Group 1"/>
                <p:cNvGrpSpPr>
                  <a:grpSpLocks/>
                </p:cNvGrpSpPr>
                <p:nvPr/>
              </p:nvGrpSpPr>
              <p:grpSpPr bwMode="auto">
                <a:xfrm>
                  <a:off x="978711" y="1434912"/>
                  <a:ext cx="4536218" cy="5203932"/>
                  <a:chOff x="978711" y="1434912"/>
                  <a:chExt cx="4536218" cy="5203932"/>
                </a:xfrm>
              </p:grpSpPr>
              <p:grpSp>
                <p:nvGrpSpPr>
                  <p:cNvPr id="6182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978711" y="3479160"/>
                    <a:ext cx="1979699" cy="1433262"/>
                    <a:chOff x="1326903" y="3161580"/>
                    <a:chExt cx="1920737" cy="1390575"/>
                  </a:xfrm>
                </p:grpSpPr>
                <p:sp>
                  <p:nvSpPr>
                    <p:cNvPr id="40" name="Freeform 39"/>
                    <p:cNvSpPr/>
                    <p:nvPr/>
                  </p:nvSpPr>
                  <p:spPr bwMode="auto">
                    <a:xfrm>
                      <a:off x="2112297" y="3498057"/>
                      <a:ext cx="1135343" cy="1054098"/>
                    </a:xfrm>
                    <a:custGeom>
                      <a:avLst/>
                      <a:gdLst>
                        <a:gd name="connsiteX0" fmla="*/ 76200 w 1219200"/>
                        <a:gd name="connsiteY0" fmla="*/ 47625 h 1009650"/>
                        <a:gd name="connsiteX1" fmla="*/ 0 w 1219200"/>
                        <a:gd name="connsiteY1" fmla="*/ 971550 h 1009650"/>
                        <a:gd name="connsiteX2" fmla="*/ 1181100 w 1219200"/>
                        <a:gd name="connsiteY2" fmla="*/ 1009650 h 1009650"/>
                        <a:gd name="connsiteX3" fmla="*/ 1219200 w 1219200"/>
                        <a:gd name="connsiteY3" fmla="*/ 0 h 1009650"/>
                        <a:gd name="connsiteX4" fmla="*/ 76200 w 1219200"/>
                        <a:gd name="connsiteY4" fmla="*/ 47625 h 1009650"/>
                        <a:gd name="connsiteX0" fmla="*/ 76200 w 1219200"/>
                        <a:gd name="connsiteY0" fmla="*/ 214367 h 1176392"/>
                        <a:gd name="connsiteX1" fmla="*/ 0 w 1219200"/>
                        <a:gd name="connsiteY1" fmla="*/ 1138292 h 1176392"/>
                        <a:gd name="connsiteX2" fmla="*/ 1181100 w 1219200"/>
                        <a:gd name="connsiteY2" fmla="*/ 1176392 h 1176392"/>
                        <a:gd name="connsiteX3" fmla="*/ 1219200 w 1219200"/>
                        <a:gd name="connsiteY3" fmla="*/ 166742 h 1176392"/>
                        <a:gd name="connsiteX4" fmla="*/ 76200 w 1219200"/>
                        <a:gd name="connsiteY4" fmla="*/ 214367 h 1176392"/>
                        <a:gd name="connsiteX0" fmla="*/ 76200 w 1451916"/>
                        <a:gd name="connsiteY0" fmla="*/ 214367 h 1176392"/>
                        <a:gd name="connsiteX1" fmla="*/ 0 w 1451916"/>
                        <a:gd name="connsiteY1" fmla="*/ 1138292 h 1176392"/>
                        <a:gd name="connsiteX2" fmla="*/ 1181100 w 1451916"/>
                        <a:gd name="connsiteY2" fmla="*/ 1176392 h 1176392"/>
                        <a:gd name="connsiteX3" fmla="*/ 1219200 w 1451916"/>
                        <a:gd name="connsiteY3" fmla="*/ 166742 h 1176392"/>
                        <a:gd name="connsiteX4" fmla="*/ 76200 w 1451916"/>
                        <a:gd name="connsiteY4" fmla="*/ 214367 h 1176392"/>
                        <a:gd name="connsiteX0" fmla="*/ 76200 w 1451916"/>
                        <a:gd name="connsiteY0" fmla="*/ 214367 h 1334780"/>
                        <a:gd name="connsiteX1" fmla="*/ 0 w 1451916"/>
                        <a:gd name="connsiteY1" fmla="*/ 1138292 h 1334780"/>
                        <a:gd name="connsiteX2" fmla="*/ 1181100 w 1451916"/>
                        <a:gd name="connsiteY2" fmla="*/ 1176392 h 1334780"/>
                        <a:gd name="connsiteX3" fmla="*/ 1219200 w 1451916"/>
                        <a:gd name="connsiteY3" fmla="*/ 166742 h 1334780"/>
                        <a:gd name="connsiteX4" fmla="*/ 76200 w 1451916"/>
                        <a:gd name="connsiteY4" fmla="*/ 214367 h 1334780"/>
                        <a:gd name="connsiteX0" fmla="*/ 76200 w 1515637"/>
                        <a:gd name="connsiteY0" fmla="*/ 214367 h 1334780"/>
                        <a:gd name="connsiteX1" fmla="*/ 0 w 1515637"/>
                        <a:gd name="connsiteY1" fmla="*/ 1138292 h 1334780"/>
                        <a:gd name="connsiteX2" fmla="*/ 1181100 w 1515637"/>
                        <a:gd name="connsiteY2" fmla="*/ 1176392 h 1334780"/>
                        <a:gd name="connsiteX3" fmla="*/ 1219200 w 1515637"/>
                        <a:gd name="connsiteY3" fmla="*/ 166742 h 1334780"/>
                        <a:gd name="connsiteX4" fmla="*/ 76200 w 1515637"/>
                        <a:gd name="connsiteY4" fmla="*/ 214367 h 1334780"/>
                        <a:gd name="connsiteX0" fmla="*/ 76200 w 1515637"/>
                        <a:gd name="connsiteY0" fmla="*/ 214367 h 1375170"/>
                        <a:gd name="connsiteX1" fmla="*/ 0 w 1515637"/>
                        <a:gd name="connsiteY1" fmla="*/ 1138292 h 1375170"/>
                        <a:gd name="connsiteX2" fmla="*/ 1181100 w 1515637"/>
                        <a:gd name="connsiteY2" fmla="*/ 1176392 h 1375170"/>
                        <a:gd name="connsiteX3" fmla="*/ 1219200 w 1515637"/>
                        <a:gd name="connsiteY3" fmla="*/ 166742 h 1375170"/>
                        <a:gd name="connsiteX4" fmla="*/ 76200 w 1515637"/>
                        <a:gd name="connsiteY4" fmla="*/ 214367 h 1375170"/>
                        <a:gd name="connsiteX0" fmla="*/ 228025 w 1667462"/>
                        <a:gd name="connsiteY0" fmla="*/ 214367 h 1375170"/>
                        <a:gd name="connsiteX1" fmla="*/ 151825 w 1667462"/>
                        <a:gd name="connsiteY1" fmla="*/ 1138292 h 1375170"/>
                        <a:gd name="connsiteX2" fmla="*/ 1332925 w 1667462"/>
                        <a:gd name="connsiteY2" fmla="*/ 1176392 h 1375170"/>
                        <a:gd name="connsiteX3" fmla="*/ 1371025 w 1667462"/>
                        <a:gd name="connsiteY3" fmla="*/ 166742 h 1375170"/>
                        <a:gd name="connsiteX4" fmla="*/ 228025 w 1667462"/>
                        <a:gd name="connsiteY4" fmla="*/ 214367 h 1375170"/>
                        <a:gd name="connsiteX0" fmla="*/ 228025 w 1667462"/>
                        <a:gd name="connsiteY0" fmla="*/ 300566 h 1461369"/>
                        <a:gd name="connsiteX1" fmla="*/ 151825 w 1667462"/>
                        <a:gd name="connsiteY1" fmla="*/ 1224491 h 1461369"/>
                        <a:gd name="connsiteX2" fmla="*/ 1332925 w 1667462"/>
                        <a:gd name="connsiteY2" fmla="*/ 1262591 h 1461369"/>
                        <a:gd name="connsiteX3" fmla="*/ 1371025 w 1667462"/>
                        <a:gd name="connsiteY3" fmla="*/ 252941 h 1461369"/>
                        <a:gd name="connsiteX4" fmla="*/ 228025 w 1667462"/>
                        <a:gd name="connsiteY4" fmla="*/ 300566 h 1461369"/>
                        <a:gd name="connsiteX0" fmla="*/ 298940 w 1738377"/>
                        <a:gd name="connsiteY0" fmla="*/ 300566 h 1461369"/>
                        <a:gd name="connsiteX1" fmla="*/ 222740 w 1738377"/>
                        <a:gd name="connsiteY1" fmla="*/ 1224491 h 1461369"/>
                        <a:gd name="connsiteX2" fmla="*/ 1403840 w 1738377"/>
                        <a:gd name="connsiteY2" fmla="*/ 1262591 h 1461369"/>
                        <a:gd name="connsiteX3" fmla="*/ 1441940 w 1738377"/>
                        <a:gd name="connsiteY3" fmla="*/ 252941 h 1461369"/>
                        <a:gd name="connsiteX4" fmla="*/ 298940 w 1738377"/>
                        <a:gd name="connsiteY4" fmla="*/ 300566 h 14613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38377" h="1461369">
                          <a:moveTo>
                            <a:pt x="298940" y="300566"/>
                          </a:moveTo>
                          <a:cubicBezTo>
                            <a:pt x="-9383" y="685391"/>
                            <a:pt x="-147951" y="814049"/>
                            <a:pt x="222740" y="1224491"/>
                          </a:cubicBezTo>
                          <a:cubicBezTo>
                            <a:pt x="588147" y="1403699"/>
                            <a:pt x="868679" y="1634143"/>
                            <a:pt x="1403840" y="1262591"/>
                          </a:cubicBezTo>
                          <a:cubicBezTo>
                            <a:pt x="1671170" y="1015700"/>
                            <a:pt x="1980940" y="640725"/>
                            <a:pt x="1441940" y="252941"/>
                          </a:cubicBezTo>
                          <a:cubicBezTo>
                            <a:pt x="834602" y="-141052"/>
                            <a:pt x="679941" y="-35519"/>
                            <a:pt x="298940" y="300566"/>
                          </a:cubicBezTo>
                          <a:close/>
                        </a:path>
                      </a:pathLst>
                    </a:cu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2857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190" name="Text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26903" y="3161580"/>
                          <a:ext cx="1122158" cy="6998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i="1" dirty="0" smtClean="0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nl-NL" sz="2400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nl-NL" sz="2400" i="1" dirty="0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nl-NL" sz="2400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p:txBody>
                    </p:sp>
                  </mc:Choice>
                  <mc:Fallback xmlns="">
                    <p:sp>
                      <p:nvSpPr>
                        <p:cNvPr id="6190" name="TextBox 4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326903" y="3161580"/>
                          <a:ext cx="1122158" cy="699874"/>
                        </a:xfrm>
                        <a:prstGeom prst="rect">
                          <a:avLst/>
                        </a:prstGeom>
                        <a:blipFill rotWithShape="1">
                          <a:blip r:embed="rId4"/>
                          <a:stretch>
                            <a:fillRect r="-704" b="-21333"/>
                          </a:stretch>
                        </a:blipFill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GB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6183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1048922" y="1808904"/>
                    <a:ext cx="3529596" cy="4715837"/>
                    <a:chOff x="1395022" y="1541069"/>
                    <a:chExt cx="3424475" cy="4575386"/>
                  </a:xfrm>
                </p:grpSpPr>
                <p:sp>
                  <p:nvSpPr>
                    <p:cNvPr id="41" name="Freeform 40"/>
                    <p:cNvSpPr/>
                    <p:nvPr/>
                  </p:nvSpPr>
                  <p:spPr bwMode="auto">
                    <a:xfrm>
                      <a:off x="1395022" y="1856744"/>
                      <a:ext cx="3424475" cy="4259711"/>
                    </a:xfrm>
                    <a:custGeom>
                      <a:avLst/>
                      <a:gdLst>
                        <a:gd name="connsiteX0" fmla="*/ 790575 w 3343275"/>
                        <a:gd name="connsiteY0" fmla="*/ 0 h 4229100"/>
                        <a:gd name="connsiteX1" fmla="*/ 28575 w 3343275"/>
                        <a:gd name="connsiteY1" fmla="*/ 819150 h 4229100"/>
                        <a:gd name="connsiteX2" fmla="*/ 2343150 w 3343275"/>
                        <a:gd name="connsiteY2" fmla="*/ 1704975 h 4229100"/>
                        <a:gd name="connsiteX3" fmla="*/ 2190750 w 3343275"/>
                        <a:gd name="connsiteY3" fmla="*/ 2609850 h 4229100"/>
                        <a:gd name="connsiteX4" fmla="*/ 0 w 3343275"/>
                        <a:gd name="connsiteY4" fmla="*/ 3181350 h 4229100"/>
                        <a:gd name="connsiteX5" fmla="*/ 180975 w 3343275"/>
                        <a:gd name="connsiteY5" fmla="*/ 4229100 h 4229100"/>
                        <a:gd name="connsiteX6" fmla="*/ 1209675 w 3343275"/>
                        <a:gd name="connsiteY6" fmla="*/ 4057650 h 4229100"/>
                        <a:gd name="connsiteX7" fmla="*/ 3248025 w 3343275"/>
                        <a:gd name="connsiteY7" fmla="*/ 2524125 h 4229100"/>
                        <a:gd name="connsiteX8" fmla="*/ 3343275 w 3343275"/>
                        <a:gd name="connsiteY8" fmla="*/ 1876425 h 4229100"/>
                        <a:gd name="connsiteX9" fmla="*/ 790575 w 3343275"/>
                        <a:gd name="connsiteY9" fmla="*/ 0 h 4229100"/>
                        <a:gd name="connsiteX0" fmla="*/ 790575 w 3343275"/>
                        <a:gd name="connsiteY0" fmla="*/ 0 h 4229100"/>
                        <a:gd name="connsiteX1" fmla="*/ 28575 w 3343275"/>
                        <a:gd name="connsiteY1" fmla="*/ 819150 h 4229100"/>
                        <a:gd name="connsiteX2" fmla="*/ 2343150 w 3343275"/>
                        <a:gd name="connsiteY2" fmla="*/ 1704975 h 4229100"/>
                        <a:gd name="connsiteX3" fmla="*/ 2190750 w 3343275"/>
                        <a:gd name="connsiteY3" fmla="*/ 2609850 h 4229100"/>
                        <a:gd name="connsiteX4" fmla="*/ 0 w 3343275"/>
                        <a:gd name="connsiteY4" fmla="*/ 3181350 h 4229100"/>
                        <a:gd name="connsiteX5" fmla="*/ 180975 w 3343275"/>
                        <a:gd name="connsiteY5" fmla="*/ 4229100 h 4229100"/>
                        <a:gd name="connsiteX6" fmla="*/ 752475 w 3343275"/>
                        <a:gd name="connsiteY6" fmla="*/ 4095750 h 4229100"/>
                        <a:gd name="connsiteX7" fmla="*/ 3248025 w 3343275"/>
                        <a:gd name="connsiteY7" fmla="*/ 2524125 h 4229100"/>
                        <a:gd name="connsiteX8" fmla="*/ 3343275 w 3343275"/>
                        <a:gd name="connsiteY8" fmla="*/ 1876425 h 4229100"/>
                        <a:gd name="connsiteX9" fmla="*/ 790575 w 3343275"/>
                        <a:gd name="connsiteY9" fmla="*/ 0 h 4229100"/>
                        <a:gd name="connsiteX0" fmla="*/ 790575 w 3248025"/>
                        <a:gd name="connsiteY0" fmla="*/ 0 h 4229100"/>
                        <a:gd name="connsiteX1" fmla="*/ 28575 w 3248025"/>
                        <a:gd name="connsiteY1" fmla="*/ 819150 h 4229100"/>
                        <a:gd name="connsiteX2" fmla="*/ 2343150 w 3248025"/>
                        <a:gd name="connsiteY2" fmla="*/ 1704975 h 4229100"/>
                        <a:gd name="connsiteX3" fmla="*/ 2190750 w 3248025"/>
                        <a:gd name="connsiteY3" fmla="*/ 2609850 h 4229100"/>
                        <a:gd name="connsiteX4" fmla="*/ 0 w 3248025"/>
                        <a:gd name="connsiteY4" fmla="*/ 3181350 h 4229100"/>
                        <a:gd name="connsiteX5" fmla="*/ 180975 w 3248025"/>
                        <a:gd name="connsiteY5" fmla="*/ 4229100 h 4229100"/>
                        <a:gd name="connsiteX6" fmla="*/ 752475 w 3248025"/>
                        <a:gd name="connsiteY6" fmla="*/ 4095750 h 4229100"/>
                        <a:gd name="connsiteX7" fmla="*/ 3248025 w 3248025"/>
                        <a:gd name="connsiteY7" fmla="*/ 2524125 h 4229100"/>
                        <a:gd name="connsiteX8" fmla="*/ 3152775 w 3248025"/>
                        <a:gd name="connsiteY8" fmla="*/ 1885950 h 4229100"/>
                        <a:gd name="connsiteX9" fmla="*/ 790575 w 3248025"/>
                        <a:gd name="connsiteY9" fmla="*/ 0 h 4229100"/>
                        <a:gd name="connsiteX0" fmla="*/ 790575 w 3152775"/>
                        <a:gd name="connsiteY0" fmla="*/ 0 h 4229100"/>
                        <a:gd name="connsiteX1" fmla="*/ 28575 w 3152775"/>
                        <a:gd name="connsiteY1" fmla="*/ 819150 h 4229100"/>
                        <a:gd name="connsiteX2" fmla="*/ 2343150 w 3152775"/>
                        <a:gd name="connsiteY2" fmla="*/ 1704975 h 4229100"/>
                        <a:gd name="connsiteX3" fmla="*/ 2190750 w 3152775"/>
                        <a:gd name="connsiteY3" fmla="*/ 2609850 h 4229100"/>
                        <a:gd name="connsiteX4" fmla="*/ 0 w 3152775"/>
                        <a:gd name="connsiteY4" fmla="*/ 3181350 h 4229100"/>
                        <a:gd name="connsiteX5" fmla="*/ 180975 w 3152775"/>
                        <a:gd name="connsiteY5" fmla="*/ 4229100 h 4229100"/>
                        <a:gd name="connsiteX6" fmla="*/ 752475 w 3152775"/>
                        <a:gd name="connsiteY6" fmla="*/ 4095750 h 4229100"/>
                        <a:gd name="connsiteX7" fmla="*/ 3076575 w 3152775"/>
                        <a:gd name="connsiteY7" fmla="*/ 2657475 h 4229100"/>
                        <a:gd name="connsiteX8" fmla="*/ 3152775 w 3152775"/>
                        <a:gd name="connsiteY8" fmla="*/ 1885950 h 4229100"/>
                        <a:gd name="connsiteX9" fmla="*/ 790575 w 3152775"/>
                        <a:gd name="connsiteY9" fmla="*/ 0 h 4229100"/>
                        <a:gd name="connsiteX0" fmla="*/ 762000 w 3124200"/>
                        <a:gd name="connsiteY0" fmla="*/ 0 h 4229100"/>
                        <a:gd name="connsiteX1" fmla="*/ 0 w 3124200"/>
                        <a:gd name="connsiteY1" fmla="*/ 819150 h 4229100"/>
                        <a:gd name="connsiteX2" fmla="*/ 2314575 w 3124200"/>
                        <a:gd name="connsiteY2" fmla="*/ 1704975 h 4229100"/>
                        <a:gd name="connsiteX3" fmla="*/ 2162175 w 3124200"/>
                        <a:gd name="connsiteY3" fmla="*/ 2609850 h 4229100"/>
                        <a:gd name="connsiteX4" fmla="*/ 38100 w 3124200"/>
                        <a:gd name="connsiteY4" fmla="*/ 3533775 h 4229100"/>
                        <a:gd name="connsiteX5" fmla="*/ 152400 w 3124200"/>
                        <a:gd name="connsiteY5" fmla="*/ 4229100 h 4229100"/>
                        <a:gd name="connsiteX6" fmla="*/ 723900 w 3124200"/>
                        <a:gd name="connsiteY6" fmla="*/ 4095750 h 4229100"/>
                        <a:gd name="connsiteX7" fmla="*/ 3048000 w 3124200"/>
                        <a:gd name="connsiteY7" fmla="*/ 2657475 h 4229100"/>
                        <a:gd name="connsiteX8" fmla="*/ 3124200 w 3124200"/>
                        <a:gd name="connsiteY8" fmla="*/ 1885950 h 4229100"/>
                        <a:gd name="connsiteX9" fmla="*/ 762000 w 3124200"/>
                        <a:gd name="connsiteY9" fmla="*/ 0 h 4229100"/>
                        <a:gd name="connsiteX0" fmla="*/ 762000 w 3124200"/>
                        <a:gd name="connsiteY0" fmla="*/ 0 h 4229100"/>
                        <a:gd name="connsiteX1" fmla="*/ 0 w 3124200"/>
                        <a:gd name="connsiteY1" fmla="*/ 819150 h 4229100"/>
                        <a:gd name="connsiteX2" fmla="*/ 2314575 w 3124200"/>
                        <a:gd name="connsiteY2" fmla="*/ 1704975 h 4229100"/>
                        <a:gd name="connsiteX3" fmla="*/ 2162175 w 3124200"/>
                        <a:gd name="connsiteY3" fmla="*/ 2609850 h 4229100"/>
                        <a:gd name="connsiteX4" fmla="*/ 38100 w 3124200"/>
                        <a:gd name="connsiteY4" fmla="*/ 3533775 h 4229100"/>
                        <a:gd name="connsiteX5" fmla="*/ 152400 w 3124200"/>
                        <a:gd name="connsiteY5" fmla="*/ 4229100 h 4229100"/>
                        <a:gd name="connsiteX6" fmla="*/ 723900 w 3124200"/>
                        <a:gd name="connsiteY6" fmla="*/ 4095750 h 4229100"/>
                        <a:gd name="connsiteX7" fmla="*/ 3048000 w 3124200"/>
                        <a:gd name="connsiteY7" fmla="*/ 2657475 h 4229100"/>
                        <a:gd name="connsiteX8" fmla="*/ 3124200 w 3124200"/>
                        <a:gd name="connsiteY8" fmla="*/ 1885950 h 4229100"/>
                        <a:gd name="connsiteX9" fmla="*/ 762000 w 3124200"/>
                        <a:gd name="connsiteY9" fmla="*/ 0 h 4229100"/>
                        <a:gd name="connsiteX0" fmla="*/ 762000 w 3124200"/>
                        <a:gd name="connsiteY0" fmla="*/ 0 h 4229100"/>
                        <a:gd name="connsiteX1" fmla="*/ 0 w 3124200"/>
                        <a:gd name="connsiteY1" fmla="*/ 819150 h 4229100"/>
                        <a:gd name="connsiteX2" fmla="*/ 2076450 w 3124200"/>
                        <a:gd name="connsiteY2" fmla="*/ 1762125 h 4229100"/>
                        <a:gd name="connsiteX3" fmla="*/ 2162175 w 3124200"/>
                        <a:gd name="connsiteY3" fmla="*/ 2609850 h 4229100"/>
                        <a:gd name="connsiteX4" fmla="*/ 38100 w 3124200"/>
                        <a:gd name="connsiteY4" fmla="*/ 3533775 h 4229100"/>
                        <a:gd name="connsiteX5" fmla="*/ 152400 w 3124200"/>
                        <a:gd name="connsiteY5" fmla="*/ 4229100 h 4229100"/>
                        <a:gd name="connsiteX6" fmla="*/ 723900 w 3124200"/>
                        <a:gd name="connsiteY6" fmla="*/ 4095750 h 4229100"/>
                        <a:gd name="connsiteX7" fmla="*/ 3048000 w 3124200"/>
                        <a:gd name="connsiteY7" fmla="*/ 2657475 h 4229100"/>
                        <a:gd name="connsiteX8" fmla="*/ 3124200 w 3124200"/>
                        <a:gd name="connsiteY8" fmla="*/ 1885950 h 4229100"/>
                        <a:gd name="connsiteX9" fmla="*/ 762000 w 3124200"/>
                        <a:gd name="connsiteY9" fmla="*/ 0 h 4229100"/>
                        <a:gd name="connsiteX0" fmla="*/ 762000 w 3124200"/>
                        <a:gd name="connsiteY0" fmla="*/ 0 h 4229100"/>
                        <a:gd name="connsiteX1" fmla="*/ 0 w 3124200"/>
                        <a:gd name="connsiteY1" fmla="*/ 819150 h 4229100"/>
                        <a:gd name="connsiteX2" fmla="*/ 2076450 w 3124200"/>
                        <a:gd name="connsiteY2" fmla="*/ 1762125 h 4229100"/>
                        <a:gd name="connsiteX3" fmla="*/ 1981200 w 3124200"/>
                        <a:gd name="connsiteY3" fmla="*/ 2762250 h 4229100"/>
                        <a:gd name="connsiteX4" fmla="*/ 38100 w 3124200"/>
                        <a:gd name="connsiteY4" fmla="*/ 3533775 h 4229100"/>
                        <a:gd name="connsiteX5" fmla="*/ 152400 w 3124200"/>
                        <a:gd name="connsiteY5" fmla="*/ 4229100 h 4229100"/>
                        <a:gd name="connsiteX6" fmla="*/ 723900 w 3124200"/>
                        <a:gd name="connsiteY6" fmla="*/ 4095750 h 4229100"/>
                        <a:gd name="connsiteX7" fmla="*/ 3048000 w 3124200"/>
                        <a:gd name="connsiteY7" fmla="*/ 2657475 h 4229100"/>
                        <a:gd name="connsiteX8" fmla="*/ 3124200 w 3124200"/>
                        <a:gd name="connsiteY8" fmla="*/ 1885950 h 4229100"/>
                        <a:gd name="connsiteX9" fmla="*/ 762000 w 3124200"/>
                        <a:gd name="connsiteY9" fmla="*/ 0 h 4229100"/>
                        <a:gd name="connsiteX0" fmla="*/ 762000 w 3124200"/>
                        <a:gd name="connsiteY0" fmla="*/ 0 h 4229100"/>
                        <a:gd name="connsiteX1" fmla="*/ 0 w 3124200"/>
                        <a:gd name="connsiteY1" fmla="*/ 819150 h 4229100"/>
                        <a:gd name="connsiteX2" fmla="*/ 2038350 w 3124200"/>
                        <a:gd name="connsiteY2" fmla="*/ 1590675 h 4229100"/>
                        <a:gd name="connsiteX3" fmla="*/ 1981200 w 3124200"/>
                        <a:gd name="connsiteY3" fmla="*/ 2762250 h 4229100"/>
                        <a:gd name="connsiteX4" fmla="*/ 38100 w 3124200"/>
                        <a:gd name="connsiteY4" fmla="*/ 3533775 h 4229100"/>
                        <a:gd name="connsiteX5" fmla="*/ 152400 w 3124200"/>
                        <a:gd name="connsiteY5" fmla="*/ 4229100 h 4229100"/>
                        <a:gd name="connsiteX6" fmla="*/ 723900 w 3124200"/>
                        <a:gd name="connsiteY6" fmla="*/ 4095750 h 4229100"/>
                        <a:gd name="connsiteX7" fmla="*/ 3048000 w 3124200"/>
                        <a:gd name="connsiteY7" fmla="*/ 2657475 h 4229100"/>
                        <a:gd name="connsiteX8" fmla="*/ 3124200 w 3124200"/>
                        <a:gd name="connsiteY8" fmla="*/ 1885950 h 4229100"/>
                        <a:gd name="connsiteX9" fmla="*/ 762000 w 3124200"/>
                        <a:gd name="connsiteY9" fmla="*/ 0 h 4229100"/>
                        <a:gd name="connsiteX0" fmla="*/ 790575 w 3152775"/>
                        <a:gd name="connsiteY0" fmla="*/ 0 h 4229100"/>
                        <a:gd name="connsiteX1" fmla="*/ 0 w 3152775"/>
                        <a:gd name="connsiteY1" fmla="*/ 619125 h 4229100"/>
                        <a:gd name="connsiteX2" fmla="*/ 2066925 w 3152775"/>
                        <a:gd name="connsiteY2" fmla="*/ 1590675 h 4229100"/>
                        <a:gd name="connsiteX3" fmla="*/ 2009775 w 3152775"/>
                        <a:gd name="connsiteY3" fmla="*/ 2762250 h 4229100"/>
                        <a:gd name="connsiteX4" fmla="*/ 66675 w 3152775"/>
                        <a:gd name="connsiteY4" fmla="*/ 3533775 h 4229100"/>
                        <a:gd name="connsiteX5" fmla="*/ 180975 w 3152775"/>
                        <a:gd name="connsiteY5" fmla="*/ 4229100 h 4229100"/>
                        <a:gd name="connsiteX6" fmla="*/ 752475 w 3152775"/>
                        <a:gd name="connsiteY6" fmla="*/ 4095750 h 4229100"/>
                        <a:gd name="connsiteX7" fmla="*/ 3076575 w 3152775"/>
                        <a:gd name="connsiteY7" fmla="*/ 2657475 h 4229100"/>
                        <a:gd name="connsiteX8" fmla="*/ 3152775 w 3152775"/>
                        <a:gd name="connsiteY8" fmla="*/ 1885950 h 4229100"/>
                        <a:gd name="connsiteX9" fmla="*/ 790575 w 3152775"/>
                        <a:gd name="connsiteY9" fmla="*/ 0 h 4229100"/>
                        <a:gd name="connsiteX0" fmla="*/ 514350 w 3152775"/>
                        <a:gd name="connsiteY0" fmla="*/ 0 h 4248150"/>
                        <a:gd name="connsiteX1" fmla="*/ 0 w 3152775"/>
                        <a:gd name="connsiteY1" fmla="*/ 638175 h 4248150"/>
                        <a:gd name="connsiteX2" fmla="*/ 2066925 w 3152775"/>
                        <a:gd name="connsiteY2" fmla="*/ 1609725 h 4248150"/>
                        <a:gd name="connsiteX3" fmla="*/ 2009775 w 3152775"/>
                        <a:gd name="connsiteY3" fmla="*/ 2781300 h 4248150"/>
                        <a:gd name="connsiteX4" fmla="*/ 66675 w 3152775"/>
                        <a:gd name="connsiteY4" fmla="*/ 3552825 h 4248150"/>
                        <a:gd name="connsiteX5" fmla="*/ 180975 w 3152775"/>
                        <a:gd name="connsiteY5" fmla="*/ 4248150 h 4248150"/>
                        <a:gd name="connsiteX6" fmla="*/ 752475 w 3152775"/>
                        <a:gd name="connsiteY6" fmla="*/ 4114800 h 4248150"/>
                        <a:gd name="connsiteX7" fmla="*/ 3076575 w 3152775"/>
                        <a:gd name="connsiteY7" fmla="*/ 2676525 h 4248150"/>
                        <a:gd name="connsiteX8" fmla="*/ 3152775 w 3152775"/>
                        <a:gd name="connsiteY8" fmla="*/ 1905000 h 4248150"/>
                        <a:gd name="connsiteX9" fmla="*/ 514350 w 3152775"/>
                        <a:gd name="connsiteY9" fmla="*/ 0 h 4248150"/>
                        <a:gd name="connsiteX0" fmla="*/ 514350 w 3152775"/>
                        <a:gd name="connsiteY0" fmla="*/ 0 h 4248150"/>
                        <a:gd name="connsiteX1" fmla="*/ 0 w 3152775"/>
                        <a:gd name="connsiteY1" fmla="*/ 638175 h 4248150"/>
                        <a:gd name="connsiteX2" fmla="*/ 2066925 w 3152775"/>
                        <a:gd name="connsiteY2" fmla="*/ 1609725 h 4248150"/>
                        <a:gd name="connsiteX3" fmla="*/ 2009775 w 3152775"/>
                        <a:gd name="connsiteY3" fmla="*/ 2781300 h 4248150"/>
                        <a:gd name="connsiteX4" fmla="*/ 66675 w 3152775"/>
                        <a:gd name="connsiteY4" fmla="*/ 3552825 h 4248150"/>
                        <a:gd name="connsiteX5" fmla="*/ 180975 w 3152775"/>
                        <a:gd name="connsiteY5" fmla="*/ 4248150 h 4248150"/>
                        <a:gd name="connsiteX6" fmla="*/ 752475 w 3152775"/>
                        <a:gd name="connsiteY6" fmla="*/ 4114800 h 4248150"/>
                        <a:gd name="connsiteX7" fmla="*/ 3076575 w 3152775"/>
                        <a:gd name="connsiteY7" fmla="*/ 2676525 h 4248150"/>
                        <a:gd name="connsiteX8" fmla="*/ 3152775 w 3152775"/>
                        <a:gd name="connsiteY8" fmla="*/ 1905000 h 4248150"/>
                        <a:gd name="connsiteX9" fmla="*/ 514350 w 3152775"/>
                        <a:gd name="connsiteY9" fmla="*/ 0 h 4248150"/>
                        <a:gd name="connsiteX0" fmla="*/ 514350 w 3152775"/>
                        <a:gd name="connsiteY0" fmla="*/ 0 h 4248150"/>
                        <a:gd name="connsiteX1" fmla="*/ 0 w 3152775"/>
                        <a:gd name="connsiteY1" fmla="*/ 638175 h 4248150"/>
                        <a:gd name="connsiteX2" fmla="*/ 2066925 w 3152775"/>
                        <a:gd name="connsiteY2" fmla="*/ 1609725 h 4248150"/>
                        <a:gd name="connsiteX3" fmla="*/ 2009775 w 3152775"/>
                        <a:gd name="connsiteY3" fmla="*/ 2781300 h 4248150"/>
                        <a:gd name="connsiteX4" fmla="*/ 66675 w 3152775"/>
                        <a:gd name="connsiteY4" fmla="*/ 3552825 h 4248150"/>
                        <a:gd name="connsiteX5" fmla="*/ 180975 w 3152775"/>
                        <a:gd name="connsiteY5" fmla="*/ 4248150 h 4248150"/>
                        <a:gd name="connsiteX6" fmla="*/ 752475 w 3152775"/>
                        <a:gd name="connsiteY6" fmla="*/ 4114800 h 4248150"/>
                        <a:gd name="connsiteX7" fmla="*/ 3076575 w 3152775"/>
                        <a:gd name="connsiteY7" fmla="*/ 2676525 h 4248150"/>
                        <a:gd name="connsiteX8" fmla="*/ 3152775 w 3152775"/>
                        <a:gd name="connsiteY8" fmla="*/ 1905000 h 4248150"/>
                        <a:gd name="connsiteX9" fmla="*/ 514350 w 3152775"/>
                        <a:gd name="connsiteY9" fmla="*/ 0 h 4248150"/>
                        <a:gd name="connsiteX0" fmla="*/ 550079 w 3188504"/>
                        <a:gd name="connsiteY0" fmla="*/ 0 h 4248150"/>
                        <a:gd name="connsiteX1" fmla="*/ 35729 w 3188504"/>
                        <a:gd name="connsiteY1" fmla="*/ 638175 h 4248150"/>
                        <a:gd name="connsiteX2" fmla="*/ 2102654 w 3188504"/>
                        <a:gd name="connsiteY2" fmla="*/ 1609725 h 4248150"/>
                        <a:gd name="connsiteX3" fmla="*/ 2045504 w 3188504"/>
                        <a:gd name="connsiteY3" fmla="*/ 2781300 h 4248150"/>
                        <a:gd name="connsiteX4" fmla="*/ 102404 w 3188504"/>
                        <a:gd name="connsiteY4" fmla="*/ 3552825 h 4248150"/>
                        <a:gd name="connsiteX5" fmla="*/ 216704 w 3188504"/>
                        <a:gd name="connsiteY5" fmla="*/ 4248150 h 4248150"/>
                        <a:gd name="connsiteX6" fmla="*/ 788204 w 3188504"/>
                        <a:gd name="connsiteY6" fmla="*/ 4114800 h 4248150"/>
                        <a:gd name="connsiteX7" fmla="*/ 3112304 w 3188504"/>
                        <a:gd name="connsiteY7" fmla="*/ 2676525 h 4248150"/>
                        <a:gd name="connsiteX8" fmla="*/ 3188504 w 3188504"/>
                        <a:gd name="connsiteY8" fmla="*/ 1905000 h 4248150"/>
                        <a:gd name="connsiteX9" fmla="*/ 550079 w 3188504"/>
                        <a:gd name="connsiteY9" fmla="*/ 0 h 4248150"/>
                        <a:gd name="connsiteX0" fmla="*/ 550079 w 3188504"/>
                        <a:gd name="connsiteY0" fmla="*/ 0 h 4248150"/>
                        <a:gd name="connsiteX1" fmla="*/ 35729 w 3188504"/>
                        <a:gd name="connsiteY1" fmla="*/ 638175 h 4248150"/>
                        <a:gd name="connsiteX2" fmla="*/ 2102654 w 3188504"/>
                        <a:gd name="connsiteY2" fmla="*/ 1609725 h 4248150"/>
                        <a:gd name="connsiteX3" fmla="*/ 2045504 w 3188504"/>
                        <a:gd name="connsiteY3" fmla="*/ 2781300 h 4248150"/>
                        <a:gd name="connsiteX4" fmla="*/ 102404 w 3188504"/>
                        <a:gd name="connsiteY4" fmla="*/ 3552825 h 4248150"/>
                        <a:gd name="connsiteX5" fmla="*/ 216704 w 3188504"/>
                        <a:gd name="connsiteY5" fmla="*/ 4248150 h 4248150"/>
                        <a:gd name="connsiteX6" fmla="*/ 788204 w 3188504"/>
                        <a:gd name="connsiteY6" fmla="*/ 4114800 h 4248150"/>
                        <a:gd name="connsiteX7" fmla="*/ 3112304 w 3188504"/>
                        <a:gd name="connsiteY7" fmla="*/ 2676525 h 4248150"/>
                        <a:gd name="connsiteX8" fmla="*/ 3188504 w 3188504"/>
                        <a:gd name="connsiteY8" fmla="*/ 1905000 h 4248150"/>
                        <a:gd name="connsiteX9" fmla="*/ 550079 w 3188504"/>
                        <a:gd name="connsiteY9" fmla="*/ 0 h 4248150"/>
                        <a:gd name="connsiteX0" fmla="*/ 550079 w 3188504"/>
                        <a:gd name="connsiteY0" fmla="*/ 0 h 4248150"/>
                        <a:gd name="connsiteX1" fmla="*/ 35729 w 3188504"/>
                        <a:gd name="connsiteY1" fmla="*/ 638175 h 4248150"/>
                        <a:gd name="connsiteX2" fmla="*/ 2102654 w 3188504"/>
                        <a:gd name="connsiteY2" fmla="*/ 1609725 h 4248150"/>
                        <a:gd name="connsiteX3" fmla="*/ 2045504 w 3188504"/>
                        <a:gd name="connsiteY3" fmla="*/ 2781300 h 4248150"/>
                        <a:gd name="connsiteX4" fmla="*/ 102404 w 3188504"/>
                        <a:gd name="connsiteY4" fmla="*/ 3552825 h 4248150"/>
                        <a:gd name="connsiteX5" fmla="*/ 216704 w 3188504"/>
                        <a:gd name="connsiteY5" fmla="*/ 4248150 h 4248150"/>
                        <a:gd name="connsiteX6" fmla="*/ 788204 w 3188504"/>
                        <a:gd name="connsiteY6" fmla="*/ 4114800 h 4248150"/>
                        <a:gd name="connsiteX7" fmla="*/ 3112304 w 3188504"/>
                        <a:gd name="connsiteY7" fmla="*/ 2676525 h 4248150"/>
                        <a:gd name="connsiteX8" fmla="*/ 3188504 w 3188504"/>
                        <a:gd name="connsiteY8" fmla="*/ 1905000 h 4248150"/>
                        <a:gd name="connsiteX9" fmla="*/ 550079 w 3188504"/>
                        <a:gd name="connsiteY9" fmla="*/ 0 h 4248150"/>
                        <a:gd name="connsiteX0" fmla="*/ 550079 w 3188504"/>
                        <a:gd name="connsiteY0" fmla="*/ 0 h 4248150"/>
                        <a:gd name="connsiteX1" fmla="*/ 35729 w 3188504"/>
                        <a:gd name="connsiteY1" fmla="*/ 638175 h 4248150"/>
                        <a:gd name="connsiteX2" fmla="*/ 2102654 w 3188504"/>
                        <a:gd name="connsiteY2" fmla="*/ 1609725 h 4248150"/>
                        <a:gd name="connsiteX3" fmla="*/ 2045504 w 3188504"/>
                        <a:gd name="connsiteY3" fmla="*/ 2781300 h 4248150"/>
                        <a:gd name="connsiteX4" fmla="*/ 102404 w 3188504"/>
                        <a:gd name="connsiteY4" fmla="*/ 3552825 h 4248150"/>
                        <a:gd name="connsiteX5" fmla="*/ 216704 w 3188504"/>
                        <a:gd name="connsiteY5" fmla="*/ 4248150 h 4248150"/>
                        <a:gd name="connsiteX6" fmla="*/ 788204 w 3188504"/>
                        <a:gd name="connsiteY6" fmla="*/ 4114800 h 4248150"/>
                        <a:gd name="connsiteX7" fmla="*/ 3112304 w 3188504"/>
                        <a:gd name="connsiteY7" fmla="*/ 2676525 h 4248150"/>
                        <a:gd name="connsiteX8" fmla="*/ 3188504 w 3188504"/>
                        <a:gd name="connsiteY8" fmla="*/ 1905000 h 4248150"/>
                        <a:gd name="connsiteX9" fmla="*/ 550079 w 3188504"/>
                        <a:gd name="connsiteY9" fmla="*/ 0 h 4248150"/>
                        <a:gd name="connsiteX0" fmla="*/ 550079 w 3188504"/>
                        <a:gd name="connsiteY0" fmla="*/ 0 h 4248150"/>
                        <a:gd name="connsiteX1" fmla="*/ 35729 w 3188504"/>
                        <a:gd name="connsiteY1" fmla="*/ 638175 h 4248150"/>
                        <a:gd name="connsiteX2" fmla="*/ 2102654 w 3188504"/>
                        <a:gd name="connsiteY2" fmla="*/ 1609725 h 4248150"/>
                        <a:gd name="connsiteX3" fmla="*/ 2045504 w 3188504"/>
                        <a:gd name="connsiteY3" fmla="*/ 2781300 h 4248150"/>
                        <a:gd name="connsiteX4" fmla="*/ 102404 w 3188504"/>
                        <a:gd name="connsiteY4" fmla="*/ 3552825 h 4248150"/>
                        <a:gd name="connsiteX5" fmla="*/ 216704 w 3188504"/>
                        <a:gd name="connsiteY5" fmla="*/ 4248150 h 4248150"/>
                        <a:gd name="connsiteX6" fmla="*/ 788204 w 3188504"/>
                        <a:gd name="connsiteY6" fmla="*/ 4114800 h 4248150"/>
                        <a:gd name="connsiteX7" fmla="*/ 3112304 w 3188504"/>
                        <a:gd name="connsiteY7" fmla="*/ 2676525 h 4248150"/>
                        <a:gd name="connsiteX8" fmla="*/ 3188504 w 3188504"/>
                        <a:gd name="connsiteY8" fmla="*/ 1905000 h 4248150"/>
                        <a:gd name="connsiteX9" fmla="*/ 550079 w 3188504"/>
                        <a:gd name="connsiteY9" fmla="*/ 0 h 4248150"/>
                        <a:gd name="connsiteX0" fmla="*/ 550079 w 3188504"/>
                        <a:gd name="connsiteY0" fmla="*/ 0 h 4248150"/>
                        <a:gd name="connsiteX1" fmla="*/ 35729 w 3188504"/>
                        <a:gd name="connsiteY1" fmla="*/ 638175 h 4248150"/>
                        <a:gd name="connsiteX2" fmla="*/ 2102654 w 3188504"/>
                        <a:gd name="connsiteY2" fmla="*/ 1609725 h 4248150"/>
                        <a:gd name="connsiteX3" fmla="*/ 2045504 w 3188504"/>
                        <a:gd name="connsiteY3" fmla="*/ 2781300 h 4248150"/>
                        <a:gd name="connsiteX4" fmla="*/ 102404 w 3188504"/>
                        <a:gd name="connsiteY4" fmla="*/ 3552825 h 4248150"/>
                        <a:gd name="connsiteX5" fmla="*/ 216704 w 3188504"/>
                        <a:gd name="connsiteY5" fmla="*/ 4248150 h 4248150"/>
                        <a:gd name="connsiteX6" fmla="*/ 788204 w 3188504"/>
                        <a:gd name="connsiteY6" fmla="*/ 4114800 h 4248150"/>
                        <a:gd name="connsiteX7" fmla="*/ 3112304 w 3188504"/>
                        <a:gd name="connsiteY7" fmla="*/ 2676525 h 4248150"/>
                        <a:gd name="connsiteX8" fmla="*/ 3188504 w 3188504"/>
                        <a:gd name="connsiteY8" fmla="*/ 1905000 h 4248150"/>
                        <a:gd name="connsiteX9" fmla="*/ 550079 w 3188504"/>
                        <a:gd name="connsiteY9" fmla="*/ 0 h 4248150"/>
                        <a:gd name="connsiteX0" fmla="*/ 550079 w 3188504"/>
                        <a:gd name="connsiteY0" fmla="*/ 0 h 4248150"/>
                        <a:gd name="connsiteX1" fmla="*/ 35729 w 3188504"/>
                        <a:gd name="connsiteY1" fmla="*/ 638175 h 4248150"/>
                        <a:gd name="connsiteX2" fmla="*/ 2102654 w 3188504"/>
                        <a:gd name="connsiteY2" fmla="*/ 1609725 h 4248150"/>
                        <a:gd name="connsiteX3" fmla="*/ 2045504 w 3188504"/>
                        <a:gd name="connsiteY3" fmla="*/ 2781300 h 4248150"/>
                        <a:gd name="connsiteX4" fmla="*/ 102404 w 3188504"/>
                        <a:gd name="connsiteY4" fmla="*/ 3552825 h 4248150"/>
                        <a:gd name="connsiteX5" fmla="*/ 216704 w 3188504"/>
                        <a:gd name="connsiteY5" fmla="*/ 4248150 h 4248150"/>
                        <a:gd name="connsiteX6" fmla="*/ 788204 w 3188504"/>
                        <a:gd name="connsiteY6" fmla="*/ 4114800 h 4248150"/>
                        <a:gd name="connsiteX7" fmla="*/ 3112304 w 3188504"/>
                        <a:gd name="connsiteY7" fmla="*/ 2676525 h 4248150"/>
                        <a:gd name="connsiteX8" fmla="*/ 3188504 w 3188504"/>
                        <a:gd name="connsiteY8" fmla="*/ 1905000 h 4248150"/>
                        <a:gd name="connsiteX9" fmla="*/ 550079 w 3188504"/>
                        <a:gd name="connsiteY9" fmla="*/ 0 h 4248150"/>
                        <a:gd name="connsiteX0" fmla="*/ 556518 w 3194943"/>
                        <a:gd name="connsiteY0" fmla="*/ 0 h 4248150"/>
                        <a:gd name="connsiteX1" fmla="*/ 42168 w 3194943"/>
                        <a:gd name="connsiteY1" fmla="*/ 638175 h 4248150"/>
                        <a:gd name="connsiteX2" fmla="*/ 2109093 w 3194943"/>
                        <a:gd name="connsiteY2" fmla="*/ 1609725 h 4248150"/>
                        <a:gd name="connsiteX3" fmla="*/ 2051943 w 3194943"/>
                        <a:gd name="connsiteY3" fmla="*/ 2781300 h 4248150"/>
                        <a:gd name="connsiteX4" fmla="*/ 108843 w 3194943"/>
                        <a:gd name="connsiteY4" fmla="*/ 3552825 h 4248150"/>
                        <a:gd name="connsiteX5" fmla="*/ 223143 w 3194943"/>
                        <a:gd name="connsiteY5" fmla="*/ 4248150 h 4248150"/>
                        <a:gd name="connsiteX6" fmla="*/ 794643 w 3194943"/>
                        <a:gd name="connsiteY6" fmla="*/ 4114800 h 4248150"/>
                        <a:gd name="connsiteX7" fmla="*/ 3118743 w 3194943"/>
                        <a:gd name="connsiteY7" fmla="*/ 2676525 h 4248150"/>
                        <a:gd name="connsiteX8" fmla="*/ 3194943 w 3194943"/>
                        <a:gd name="connsiteY8" fmla="*/ 1905000 h 4248150"/>
                        <a:gd name="connsiteX9" fmla="*/ 556518 w 3194943"/>
                        <a:gd name="connsiteY9" fmla="*/ 0 h 4248150"/>
                        <a:gd name="connsiteX0" fmla="*/ 556518 w 3194943"/>
                        <a:gd name="connsiteY0" fmla="*/ 0 h 4258201"/>
                        <a:gd name="connsiteX1" fmla="*/ 42168 w 3194943"/>
                        <a:gd name="connsiteY1" fmla="*/ 638175 h 4258201"/>
                        <a:gd name="connsiteX2" fmla="*/ 2109093 w 3194943"/>
                        <a:gd name="connsiteY2" fmla="*/ 1609725 h 4258201"/>
                        <a:gd name="connsiteX3" fmla="*/ 2051943 w 3194943"/>
                        <a:gd name="connsiteY3" fmla="*/ 2781300 h 4258201"/>
                        <a:gd name="connsiteX4" fmla="*/ 108843 w 3194943"/>
                        <a:gd name="connsiteY4" fmla="*/ 3552825 h 4258201"/>
                        <a:gd name="connsiteX5" fmla="*/ 223143 w 3194943"/>
                        <a:gd name="connsiteY5" fmla="*/ 4248150 h 4258201"/>
                        <a:gd name="connsiteX6" fmla="*/ 794643 w 3194943"/>
                        <a:gd name="connsiteY6" fmla="*/ 4114800 h 4258201"/>
                        <a:gd name="connsiteX7" fmla="*/ 3118743 w 3194943"/>
                        <a:gd name="connsiteY7" fmla="*/ 2676525 h 4258201"/>
                        <a:gd name="connsiteX8" fmla="*/ 3194943 w 3194943"/>
                        <a:gd name="connsiteY8" fmla="*/ 1905000 h 4258201"/>
                        <a:gd name="connsiteX9" fmla="*/ 556518 w 3194943"/>
                        <a:gd name="connsiteY9" fmla="*/ 0 h 4258201"/>
                        <a:gd name="connsiteX0" fmla="*/ 595703 w 3234128"/>
                        <a:gd name="connsiteY0" fmla="*/ 0 h 4258201"/>
                        <a:gd name="connsiteX1" fmla="*/ 81353 w 3234128"/>
                        <a:gd name="connsiteY1" fmla="*/ 638175 h 4258201"/>
                        <a:gd name="connsiteX2" fmla="*/ 2148278 w 3234128"/>
                        <a:gd name="connsiteY2" fmla="*/ 1609725 h 4258201"/>
                        <a:gd name="connsiteX3" fmla="*/ 2091128 w 3234128"/>
                        <a:gd name="connsiteY3" fmla="*/ 2781300 h 4258201"/>
                        <a:gd name="connsiteX4" fmla="*/ 148028 w 3234128"/>
                        <a:gd name="connsiteY4" fmla="*/ 3552825 h 4258201"/>
                        <a:gd name="connsiteX5" fmla="*/ 262328 w 3234128"/>
                        <a:gd name="connsiteY5" fmla="*/ 4248150 h 4258201"/>
                        <a:gd name="connsiteX6" fmla="*/ 833828 w 3234128"/>
                        <a:gd name="connsiteY6" fmla="*/ 4114800 h 4258201"/>
                        <a:gd name="connsiteX7" fmla="*/ 3157928 w 3234128"/>
                        <a:gd name="connsiteY7" fmla="*/ 2676525 h 4258201"/>
                        <a:gd name="connsiteX8" fmla="*/ 3234128 w 3234128"/>
                        <a:gd name="connsiteY8" fmla="*/ 1905000 h 4258201"/>
                        <a:gd name="connsiteX9" fmla="*/ 595703 w 3234128"/>
                        <a:gd name="connsiteY9" fmla="*/ 0 h 4258201"/>
                        <a:gd name="connsiteX0" fmla="*/ 595703 w 3268306"/>
                        <a:gd name="connsiteY0" fmla="*/ 0 h 4258201"/>
                        <a:gd name="connsiteX1" fmla="*/ 81353 w 3268306"/>
                        <a:gd name="connsiteY1" fmla="*/ 638175 h 4258201"/>
                        <a:gd name="connsiteX2" fmla="*/ 2148278 w 3268306"/>
                        <a:gd name="connsiteY2" fmla="*/ 1609725 h 4258201"/>
                        <a:gd name="connsiteX3" fmla="*/ 2091128 w 3268306"/>
                        <a:gd name="connsiteY3" fmla="*/ 2781300 h 4258201"/>
                        <a:gd name="connsiteX4" fmla="*/ 148028 w 3268306"/>
                        <a:gd name="connsiteY4" fmla="*/ 3552825 h 4258201"/>
                        <a:gd name="connsiteX5" fmla="*/ 262328 w 3268306"/>
                        <a:gd name="connsiteY5" fmla="*/ 4248150 h 4258201"/>
                        <a:gd name="connsiteX6" fmla="*/ 833828 w 3268306"/>
                        <a:gd name="connsiteY6" fmla="*/ 4114800 h 4258201"/>
                        <a:gd name="connsiteX7" fmla="*/ 3157928 w 3268306"/>
                        <a:gd name="connsiteY7" fmla="*/ 2676525 h 4258201"/>
                        <a:gd name="connsiteX8" fmla="*/ 3234128 w 3268306"/>
                        <a:gd name="connsiteY8" fmla="*/ 1905000 h 4258201"/>
                        <a:gd name="connsiteX9" fmla="*/ 595703 w 3268306"/>
                        <a:gd name="connsiteY9" fmla="*/ 0 h 4258201"/>
                        <a:gd name="connsiteX0" fmla="*/ 595703 w 3368683"/>
                        <a:gd name="connsiteY0" fmla="*/ 0 h 4258201"/>
                        <a:gd name="connsiteX1" fmla="*/ 81353 w 3368683"/>
                        <a:gd name="connsiteY1" fmla="*/ 638175 h 4258201"/>
                        <a:gd name="connsiteX2" fmla="*/ 2148278 w 3368683"/>
                        <a:gd name="connsiteY2" fmla="*/ 1609725 h 4258201"/>
                        <a:gd name="connsiteX3" fmla="*/ 2091128 w 3368683"/>
                        <a:gd name="connsiteY3" fmla="*/ 2781300 h 4258201"/>
                        <a:gd name="connsiteX4" fmla="*/ 148028 w 3368683"/>
                        <a:gd name="connsiteY4" fmla="*/ 3552825 h 4258201"/>
                        <a:gd name="connsiteX5" fmla="*/ 262328 w 3368683"/>
                        <a:gd name="connsiteY5" fmla="*/ 4248150 h 4258201"/>
                        <a:gd name="connsiteX6" fmla="*/ 833828 w 3368683"/>
                        <a:gd name="connsiteY6" fmla="*/ 4114800 h 4258201"/>
                        <a:gd name="connsiteX7" fmla="*/ 3157928 w 3368683"/>
                        <a:gd name="connsiteY7" fmla="*/ 2676525 h 4258201"/>
                        <a:gd name="connsiteX8" fmla="*/ 3234128 w 3368683"/>
                        <a:gd name="connsiteY8" fmla="*/ 1905000 h 4258201"/>
                        <a:gd name="connsiteX9" fmla="*/ 595703 w 3368683"/>
                        <a:gd name="connsiteY9" fmla="*/ 0 h 4258201"/>
                        <a:gd name="connsiteX0" fmla="*/ 595703 w 3424763"/>
                        <a:gd name="connsiteY0" fmla="*/ 0 h 4258201"/>
                        <a:gd name="connsiteX1" fmla="*/ 81353 w 3424763"/>
                        <a:gd name="connsiteY1" fmla="*/ 638175 h 4258201"/>
                        <a:gd name="connsiteX2" fmla="*/ 2148278 w 3424763"/>
                        <a:gd name="connsiteY2" fmla="*/ 1609725 h 4258201"/>
                        <a:gd name="connsiteX3" fmla="*/ 2091128 w 3424763"/>
                        <a:gd name="connsiteY3" fmla="*/ 2781300 h 4258201"/>
                        <a:gd name="connsiteX4" fmla="*/ 148028 w 3424763"/>
                        <a:gd name="connsiteY4" fmla="*/ 3552825 h 4258201"/>
                        <a:gd name="connsiteX5" fmla="*/ 262328 w 3424763"/>
                        <a:gd name="connsiteY5" fmla="*/ 4248150 h 4258201"/>
                        <a:gd name="connsiteX6" fmla="*/ 833828 w 3424763"/>
                        <a:gd name="connsiteY6" fmla="*/ 4114800 h 4258201"/>
                        <a:gd name="connsiteX7" fmla="*/ 3157928 w 3424763"/>
                        <a:gd name="connsiteY7" fmla="*/ 2676525 h 4258201"/>
                        <a:gd name="connsiteX8" fmla="*/ 3234128 w 3424763"/>
                        <a:gd name="connsiteY8" fmla="*/ 1905000 h 4258201"/>
                        <a:gd name="connsiteX9" fmla="*/ 595703 w 3424763"/>
                        <a:gd name="connsiteY9" fmla="*/ 0 h 42582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424763" h="4258201">
                          <a:moveTo>
                            <a:pt x="595703" y="0"/>
                          </a:moveTo>
                          <a:cubicBezTo>
                            <a:pt x="-19330" y="92588"/>
                            <a:pt x="12529" y="370002"/>
                            <a:pt x="81353" y="638175"/>
                          </a:cubicBezTo>
                          <a:cubicBezTo>
                            <a:pt x="613225" y="1072921"/>
                            <a:pt x="1523992" y="1119531"/>
                            <a:pt x="2148278" y="1609725"/>
                          </a:cubicBezTo>
                          <a:cubicBezTo>
                            <a:pt x="2461916" y="1981767"/>
                            <a:pt x="2415142" y="2418499"/>
                            <a:pt x="2091128" y="2781300"/>
                          </a:cubicBezTo>
                          <a:cubicBezTo>
                            <a:pt x="1429310" y="3246377"/>
                            <a:pt x="780824" y="3109067"/>
                            <a:pt x="148028" y="3552825"/>
                          </a:cubicBezTo>
                          <a:cubicBezTo>
                            <a:pt x="-137318" y="3821565"/>
                            <a:pt x="39401" y="4025617"/>
                            <a:pt x="262328" y="4248150"/>
                          </a:cubicBezTo>
                          <a:cubicBezTo>
                            <a:pt x="656137" y="4296114"/>
                            <a:pt x="643328" y="4159250"/>
                            <a:pt x="833828" y="4114800"/>
                          </a:cubicBezTo>
                          <a:lnTo>
                            <a:pt x="3157928" y="2676525"/>
                          </a:lnTo>
                          <a:cubicBezTo>
                            <a:pt x="3534499" y="2447074"/>
                            <a:pt x="3467485" y="2180657"/>
                            <a:pt x="3234128" y="1905000"/>
                          </a:cubicBezTo>
                          <a:cubicBezTo>
                            <a:pt x="2354653" y="1270000"/>
                            <a:pt x="1475178" y="71280"/>
                            <a:pt x="595703" y="0"/>
                          </a:cubicBez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2857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188" name="TextBox 7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17317" y="1541069"/>
                          <a:ext cx="1029443" cy="6998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i="1" dirty="0" smtClean="0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nl-NL" sz="2400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nl-NL" sz="2400" i="1" dirty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nl-NL" sz="2400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p:txBody>
                    </p:sp>
                  </mc:Choice>
                  <mc:Fallback xmlns="">
                    <p:sp>
                      <p:nvSpPr>
                        <p:cNvPr id="6188" name="TextBox 7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417317" y="1541069"/>
                          <a:ext cx="1029443" cy="699874"/>
                        </a:xfrm>
                        <a:prstGeom prst="rect">
                          <a:avLst/>
                        </a:prstGeom>
                        <a:blipFill rotWithShape="1">
                          <a:blip r:embed="rId5"/>
                          <a:stretch>
                            <a:fillRect r="-6107" b="-19737"/>
                          </a:stretch>
                        </a:blipFill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GB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618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3121" y="1434912"/>
                    <a:ext cx="2881808" cy="5203932"/>
                    <a:chOff x="2932041" y="1178215"/>
                    <a:chExt cx="2795982" cy="5048944"/>
                  </a:xfrm>
                </p:grpSpPr>
                <p:sp>
                  <p:nvSpPr>
                    <p:cNvPr id="42" name="Freeform 41"/>
                    <p:cNvSpPr/>
                    <p:nvPr/>
                  </p:nvSpPr>
                  <p:spPr bwMode="auto">
                    <a:xfrm>
                      <a:off x="2932041" y="1495752"/>
                      <a:ext cx="2612932" cy="4731407"/>
                    </a:xfrm>
                    <a:custGeom>
                      <a:avLst/>
                      <a:gdLst>
                        <a:gd name="connsiteX0" fmla="*/ 581025 w 2505075"/>
                        <a:gd name="connsiteY0" fmla="*/ 371475 h 4981575"/>
                        <a:gd name="connsiteX1" fmla="*/ 2000250 w 2505075"/>
                        <a:gd name="connsiteY1" fmla="*/ 2590800 h 4981575"/>
                        <a:gd name="connsiteX2" fmla="*/ 1885950 w 2505075"/>
                        <a:gd name="connsiteY2" fmla="*/ 3409950 h 4981575"/>
                        <a:gd name="connsiteX3" fmla="*/ 0 w 2505075"/>
                        <a:gd name="connsiteY3" fmla="*/ 4581525 h 4981575"/>
                        <a:gd name="connsiteX4" fmla="*/ 542925 w 2505075"/>
                        <a:gd name="connsiteY4" fmla="*/ 4981575 h 4981575"/>
                        <a:gd name="connsiteX5" fmla="*/ 2324100 w 2505075"/>
                        <a:gd name="connsiteY5" fmla="*/ 3952875 h 4981575"/>
                        <a:gd name="connsiteX6" fmla="*/ 2505075 w 2505075"/>
                        <a:gd name="connsiteY6" fmla="*/ 1409700 h 4981575"/>
                        <a:gd name="connsiteX7" fmla="*/ 1419225 w 2505075"/>
                        <a:gd name="connsiteY7" fmla="*/ 0 h 4981575"/>
                        <a:gd name="connsiteX8" fmla="*/ 581025 w 2505075"/>
                        <a:gd name="connsiteY8" fmla="*/ 371475 h 4981575"/>
                        <a:gd name="connsiteX0" fmla="*/ 581025 w 2352675"/>
                        <a:gd name="connsiteY0" fmla="*/ 371475 h 4981575"/>
                        <a:gd name="connsiteX1" fmla="*/ 2000250 w 2352675"/>
                        <a:gd name="connsiteY1" fmla="*/ 2590800 h 4981575"/>
                        <a:gd name="connsiteX2" fmla="*/ 1885950 w 2352675"/>
                        <a:gd name="connsiteY2" fmla="*/ 3409950 h 4981575"/>
                        <a:gd name="connsiteX3" fmla="*/ 0 w 2352675"/>
                        <a:gd name="connsiteY3" fmla="*/ 4581525 h 4981575"/>
                        <a:gd name="connsiteX4" fmla="*/ 542925 w 2352675"/>
                        <a:gd name="connsiteY4" fmla="*/ 4981575 h 4981575"/>
                        <a:gd name="connsiteX5" fmla="*/ 2324100 w 2352675"/>
                        <a:gd name="connsiteY5" fmla="*/ 3952875 h 4981575"/>
                        <a:gd name="connsiteX6" fmla="*/ 2352675 w 2352675"/>
                        <a:gd name="connsiteY6" fmla="*/ 1028700 h 4981575"/>
                        <a:gd name="connsiteX7" fmla="*/ 1419225 w 2352675"/>
                        <a:gd name="connsiteY7" fmla="*/ 0 h 4981575"/>
                        <a:gd name="connsiteX8" fmla="*/ 581025 w 2352675"/>
                        <a:gd name="connsiteY8" fmla="*/ 371475 h 4981575"/>
                        <a:gd name="connsiteX0" fmla="*/ 581025 w 2352675"/>
                        <a:gd name="connsiteY0" fmla="*/ 95250 h 4705350"/>
                        <a:gd name="connsiteX1" fmla="*/ 2000250 w 2352675"/>
                        <a:gd name="connsiteY1" fmla="*/ 2314575 h 4705350"/>
                        <a:gd name="connsiteX2" fmla="*/ 1885950 w 2352675"/>
                        <a:gd name="connsiteY2" fmla="*/ 3133725 h 4705350"/>
                        <a:gd name="connsiteX3" fmla="*/ 0 w 2352675"/>
                        <a:gd name="connsiteY3" fmla="*/ 4305300 h 4705350"/>
                        <a:gd name="connsiteX4" fmla="*/ 542925 w 2352675"/>
                        <a:gd name="connsiteY4" fmla="*/ 4705350 h 4705350"/>
                        <a:gd name="connsiteX5" fmla="*/ 2324100 w 2352675"/>
                        <a:gd name="connsiteY5" fmla="*/ 3676650 h 4705350"/>
                        <a:gd name="connsiteX6" fmla="*/ 2352675 w 2352675"/>
                        <a:gd name="connsiteY6" fmla="*/ 752475 h 4705350"/>
                        <a:gd name="connsiteX7" fmla="*/ 1152525 w 2352675"/>
                        <a:gd name="connsiteY7" fmla="*/ 0 h 4705350"/>
                        <a:gd name="connsiteX8" fmla="*/ 581025 w 2352675"/>
                        <a:gd name="connsiteY8" fmla="*/ 95250 h 4705350"/>
                        <a:gd name="connsiteX0" fmla="*/ 676275 w 2352675"/>
                        <a:gd name="connsiteY0" fmla="*/ 495300 h 4705350"/>
                        <a:gd name="connsiteX1" fmla="*/ 2000250 w 2352675"/>
                        <a:gd name="connsiteY1" fmla="*/ 2314575 h 4705350"/>
                        <a:gd name="connsiteX2" fmla="*/ 1885950 w 2352675"/>
                        <a:gd name="connsiteY2" fmla="*/ 3133725 h 4705350"/>
                        <a:gd name="connsiteX3" fmla="*/ 0 w 2352675"/>
                        <a:gd name="connsiteY3" fmla="*/ 4305300 h 4705350"/>
                        <a:gd name="connsiteX4" fmla="*/ 542925 w 2352675"/>
                        <a:gd name="connsiteY4" fmla="*/ 4705350 h 4705350"/>
                        <a:gd name="connsiteX5" fmla="*/ 2324100 w 2352675"/>
                        <a:gd name="connsiteY5" fmla="*/ 3676650 h 4705350"/>
                        <a:gd name="connsiteX6" fmla="*/ 2352675 w 2352675"/>
                        <a:gd name="connsiteY6" fmla="*/ 752475 h 4705350"/>
                        <a:gd name="connsiteX7" fmla="*/ 1152525 w 2352675"/>
                        <a:gd name="connsiteY7" fmla="*/ 0 h 4705350"/>
                        <a:gd name="connsiteX8" fmla="*/ 676275 w 2352675"/>
                        <a:gd name="connsiteY8" fmla="*/ 495300 h 4705350"/>
                        <a:gd name="connsiteX0" fmla="*/ 676275 w 2400300"/>
                        <a:gd name="connsiteY0" fmla="*/ 495300 h 4705350"/>
                        <a:gd name="connsiteX1" fmla="*/ 2000250 w 2400300"/>
                        <a:gd name="connsiteY1" fmla="*/ 2314575 h 4705350"/>
                        <a:gd name="connsiteX2" fmla="*/ 1885950 w 2400300"/>
                        <a:gd name="connsiteY2" fmla="*/ 3133725 h 4705350"/>
                        <a:gd name="connsiteX3" fmla="*/ 0 w 2400300"/>
                        <a:gd name="connsiteY3" fmla="*/ 4305300 h 4705350"/>
                        <a:gd name="connsiteX4" fmla="*/ 542925 w 2400300"/>
                        <a:gd name="connsiteY4" fmla="*/ 4705350 h 4705350"/>
                        <a:gd name="connsiteX5" fmla="*/ 2324100 w 2400300"/>
                        <a:gd name="connsiteY5" fmla="*/ 3676650 h 4705350"/>
                        <a:gd name="connsiteX6" fmla="*/ 2400300 w 2400300"/>
                        <a:gd name="connsiteY6" fmla="*/ 1409700 h 4705350"/>
                        <a:gd name="connsiteX7" fmla="*/ 1152525 w 2400300"/>
                        <a:gd name="connsiteY7" fmla="*/ 0 h 4705350"/>
                        <a:gd name="connsiteX8" fmla="*/ 676275 w 2400300"/>
                        <a:gd name="connsiteY8" fmla="*/ 495300 h 4705350"/>
                        <a:gd name="connsiteX0" fmla="*/ 647700 w 2371725"/>
                        <a:gd name="connsiteY0" fmla="*/ 495300 h 4705350"/>
                        <a:gd name="connsiteX1" fmla="*/ 1971675 w 2371725"/>
                        <a:gd name="connsiteY1" fmla="*/ 2314575 h 4705350"/>
                        <a:gd name="connsiteX2" fmla="*/ 1857375 w 2371725"/>
                        <a:gd name="connsiteY2" fmla="*/ 3133725 h 4705350"/>
                        <a:gd name="connsiteX3" fmla="*/ 0 w 2371725"/>
                        <a:gd name="connsiteY3" fmla="*/ 4076700 h 4705350"/>
                        <a:gd name="connsiteX4" fmla="*/ 514350 w 2371725"/>
                        <a:gd name="connsiteY4" fmla="*/ 4705350 h 4705350"/>
                        <a:gd name="connsiteX5" fmla="*/ 2295525 w 2371725"/>
                        <a:gd name="connsiteY5" fmla="*/ 3676650 h 4705350"/>
                        <a:gd name="connsiteX6" fmla="*/ 2371725 w 2371725"/>
                        <a:gd name="connsiteY6" fmla="*/ 1409700 h 4705350"/>
                        <a:gd name="connsiteX7" fmla="*/ 1123950 w 2371725"/>
                        <a:gd name="connsiteY7" fmla="*/ 0 h 4705350"/>
                        <a:gd name="connsiteX8" fmla="*/ 647700 w 2371725"/>
                        <a:gd name="connsiteY8" fmla="*/ 495300 h 4705350"/>
                        <a:gd name="connsiteX0" fmla="*/ 647700 w 2371725"/>
                        <a:gd name="connsiteY0" fmla="*/ 495300 h 4705350"/>
                        <a:gd name="connsiteX1" fmla="*/ 1895475 w 2371725"/>
                        <a:gd name="connsiteY1" fmla="*/ 2295525 h 4705350"/>
                        <a:gd name="connsiteX2" fmla="*/ 1857375 w 2371725"/>
                        <a:gd name="connsiteY2" fmla="*/ 3133725 h 4705350"/>
                        <a:gd name="connsiteX3" fmla="*/ 0 w 2371725"/>
                        <a:gd name="connsiteY3" fmla="*/ 4076700 h 4705350"/>
                        <a:gd name="connsiteX4" fmla="*/ 514350 w 2371725"/>
                        <a:gd name="connsiteY4" fmla="*/ 4705350 h 4705350"/>
                        <a:gd name="connsiteX5" fmla="*/ 2295525 w 2371725"/>
                        <a:gd name="connsiteY5" fmla="*/ 3676650 h 4705350"/>
                        <a:gd name="connsiteX6" fmla="*/ 2371725 w 2371725"/>
                        <a:gd name="connsiteY6" fmla="*/ 1409700 h 4705350"/>
                        <a:gd name="connsiteX7" fmla="*/ 1123950 w 2371725"/>
                        <a:gd name="connsiteY7" fmla="*/ 0 h 4705350"/>
                        <a:gd name="connsiteX8" fmla="*/ 647700 w 2371725"/>
                        <a:gd name="connsiteY8" fmla="*/ 495300 h 4705350"/>
                        <a:gd name="connsiteX0" fmla="*/ 647700 w 2371725"/>
                        <a:gd name="connsiteY0" fmla="*/ 495300 h 4705350"/>
                        <a:gd name="connsiteX1" fmla="*/ 1895475 w 2371725"/>
                        <a:gd name="connsiteY1" fmla="*/ 2295525 h 4705350"/>
                        <a:gd name="connsiteX2" fmla="*/ 1857375 w 2371725"/>
                        <a:gd name="connsiteY2" fmla="*/ 3133725 h 4705350"/>
                        <a:gd name="connsiteX3" fmla="*/ 0 w 2371725"/>
                        <a:gd name="connsiteY3" fmla="*/ 4076700 h 4705350"/>
                        <a:gd name="connsiteX4" fmla="*/ 514350 w 2371725"/>
                        <a:gd name="connsiteY4" fmla="*/ 4705350 h 4705350"/>
                        <a:gd name="connsiteX5" fmla="*/ 2295525 w 2371725"/>
                        <a:gd name="connsiteY5" fmla="*/ 3676650 h 4705350"/>
                        <a:gd name="connsiteX6" fmla="*/ 2371725 w 2371725"/>
                        <a:gd name="connsiteY6" fmla="*/ 1409700 h 4705350"/>
                        <a:gd name="connsiteX7" fmla="*/ 1123950 w 2371725"/>
                        <a:gd name="connsiteY7" fmla="*/ 0 h 4705350"/>
                        <a:gd name="connsiteX8" fmla="*/ 647700 w 2371725"/>
                        <a:gd name="connsiteY8" fmla="*/ 495300 h 4705350"/>
                        <a:gd name="connsiteX0" fmla="*/ 647700 w 2371725"/>
                        <a:gd name="connsiteY0" fmla="*/ 495300 h 4705350"/>
                        <a:gd name="connsiteX1" fmla="*/ 1895475 w 2371725"/>
                        <a:gd name="connsiteY1" fmla="*/ 2295525 h 4705350"/>
                        <a:gd name="connsiteX2" fmla="*/ 1857375 w 2371725"/>
                        <a:gd name="connsiteY2" fmla="*/ 3133725 h 4705350"/>
                        <a:gd name="connsiteX3" fmla="*/ 0 w 2371725"/>
                        <a:gd name="connsiteY3" fmla="*/ 4076700 h 4705350"/>
                        <a:gd name="connsiteX4" fmla="*/ 514350 w 2371725"/>
                        <a:gd name="connsiteY4" fmla="*/ 4705350 h 4705350"/>
                        <a:gd name="connsiteX5" fmla="*/ 2295525 w 2371725"/>
                        <a:gd name="connsiteY5" fmla="*/ 3676650 h 4705350"/>
                        <a:gd name="connsiteX6" fmla="*/ 2371725 w 2371725"/>
                        <a:gd name="connsiteY6" fmla="*/ 1409700 h 4705350"/>
                        <a:gd name="connsiteX7" fmla="*/ 1123950 w 2371725"/>
                        <a:gd name="connsiteY7" fmla="*/ 0 h 4705350"/>
                        <a:gd name="connsiteX8" fmla="*/ 647700 w 2371725"/>
                        <a:gd name="connsiteY8" fmla="*/ 495300 h 4705350"/>
                        <a:gd name="connsiteX0" fmla="*/ 647700 w 2371725"/>
                        <a:gd name="connsiteY0" fmla="*/ 495300 h 4705350"/>
                        <a:gd name="connsiteX1" fmla="*/ 1895475 w 2371725"/>
                        <a:gd name="connsiteY1" fmla="*/ 2295525 h 4705350"/>
                        <a:gd name="connsiteX2" fmla="*/ 1857375 w 2371725"/>
                        <a:gd name="connsiteY2" fmla="*/ 3133725 h 4705350"/>
                        <a:gd name="connsiteX3" fmla="*/ 0 w 2371725"/>
                        <a:gd name="connsiteY3" fmla="*/ 4076700 h 4705350"/>
                        <a:gd name="connsiteX4" fmla="*/ 514350 w 2371725"/>
                        <a:gd name="connsiteY4" fmla="*/ 4705350 h 4705350"/>
                        <a:gd name="connsiteX5" fmla="*/ 2295525 w 2371725"/>
                        <a:gd name="connsiteY5" fmla="*/ 3676650 h 4705350"/>
                        <a:gd name="connsiteX6" fmla="*/ 2371725 w 2371725"/>
                        <a:gd name="connsiteY6" fmla="*/ 1409700 h 4705350"/>
                        <a:gd name="connsiteX7" fmla="*/ 1123950 w 2371725"/>
                        <a:gd name="connsiteY7" fmla="*/ 0 h 4705350"/>
                        <a:gd name="connsiteX8" fmla="*/ 647700 w 2371725"/>
                        <a:gd name="connsiteY8" fmla="*/ 495300 h 4705350"/>
                        <a:gd name="connsiteX0" fmla="*/ 647700 w 2371725"/>
                        <a:gd name="connsiteY0" fmla="*/ 495300 h 4705350"/>
                        <a:gd name="connsiteX1" fmla="*/ 1895475 w 2371725"/>
                        <a:gd name="connsiteY1" fmla="*/ 2295525 h 4705350"/>
                        <a:gd name="connsiteX2" fmla="*/ 1857375 w 2371725"/>
                        <a:gd name="connsiteY2" fmla="*/ 3133725 h 4705350"/>
                        <a:gd name="connsiteX3" fmla="*/ 0 w 2371725"/>
                        <a:gd name="connsiteY3" fmla="*/ 4076700 h 4705350"/>
                        <a:gd name="connsiteX4" fmla="*/ 514350 w 2371725"/>
                        <a:gd name="connsiteY4" fmla="*/ 4705350 h 4705350"/>
                        <a:gd name="connsiteX5" fmla="*/ 2295525 w 2371725"/>
                        <a:gd name="connsiteY5" fmla="*/ 3676650 h 4705350"/>
                        <a:gd name="connsiteX6" fmla="*/ 2371725 w 2371725"/>
                        <a:gd name="connsiteY6" fmla="*/ 1409700 h 4705350"/>
                        <a:gd name="connsiteX7" fmla="*/ 1123950 w 2371725"/>
                        <a:gd name="connsiteY7" fmla="*/ 0 h 4705350"/>
                        <a:gd name="connsiteX8" fmla="*/ 647700 w 2371725"/>
                        <a:gd name="connsiteY8" fmla="*/ 495300 h 4705350"/>
                        <a:gd name="connsiteX0" fmla="*/ 647700 w 2371725"/>
                        <a:gd name="connsiteY0" fmla="*/ 495300 h 4705350"/>
                        <a:gd name="connsiteX1" fmla="*/ 1895475 w 2371725"/>
                        <a:gd name="connsiteY1" fmla="*/ 2295525 h 4705350"/>
                        <a:gd name="connsiteX2" fmla="*/ 1857375 w 2371725"/>
                        <a:gd name="connsiteY2" fmla="*/ 3133725 h 4705350"/>
                        <a:gd name="connsiteX3" fmla="*/ 0 w 2371725"/>
                        <a:gd name="connsiteY3" fmla="*/ 4076700 h 4705350"/>
                        <a:gd name="connsiteX4" fmla="*/ 514350 w 2371725"/>
                        <a:gd name="connsiteY4" fmla="*/ 4705350 h 4705350"/>
                        <a:gd name="connsiteX5" fmla="*/ 2295525 w 2371725"/>
                        <a:gd name="connsiteY5" fmla="*/ 3676650 h 4705350"/>
                        <a:gd name="connsiteX6" fmla="*/ 2371725 w 2371725"/>
                        <a:gd name="connsiteY6" fmla="*/ 1409700 h 4705350"/>
                        <a:gd name="connsiteX7" fmla="*/ 1123950 w 2371725"/>
                        <a:gd name="connsiteY7" fmla="*/ 0 h 4705350"/>
                        <a:gd name="connsiteX8" fmla="*/ 647700 w 2371725"/>
                        <a:gd name="connsiteY8" fmla="*/ 495300 h 4705350"/>
                        <a:gd name="connsiteX0" fmla="*/ 647700 w 2455031"/>
                        <a:gd name="connsiteY0" fmla="*/ 495300 h 4705350"/>
                        <a:gd name="connsiteX1" fmla="*/ 1895475 w 2455031"/>
                        <a:gd name="connsiteY1" fmla="*/ 2295525 h 4705350"/>
                        <a:gd name="connsiteX2" fmla="*/ 1857375 w 2455031"/>
                        <a:gd name="connsiteY2" fmla="*/ 3133725 h 4705350"/>
                        <a:gd name="connsiteX3" fmla="*/ 0 w 2455031"/>
                        <a:gd name="connsiteY3" fmla="*/ 4076700 h 4705350"/>
                        <a:gd name="connsiteX4" fmla="*/ 514350 w 2455031"/>
                        <a:gd name="connsiteY4" fmla="*/ 4705350 h 4705350"/>
                        <a:gd name="connsiteX5" fmla="*/ 2295525 w 2455031"/>
                        <a:gd name="connsiteY5" fmla="*/ 3676650 h 4705350"/>
                        <a:gd name="connsiteX6" fmla="*/ 2371725 w 2455031"/>
                        <a:gd name="connsiteY6" fmla="*/ 1409700 h 4705350"/>
                        <a:gd name="connsiteX7" fmla="*/ 1123950 w 2455031"/>
                        <a:gd name="connsiteY7" fmla="*/ 0 h 4705350"/>
                        <a:gd name="connsiteX8" fmla="*/ 647700 w 2455031"/>
                        <a:gd name="connsiteY8" fmla="*/ 495300 h 4705350"/>
                        <a:gd name="connsiteX0" fmla="*/ 647700 w 2495624"/>
                        <a:gd name="connsiteY0" fmla="*/ 495300 h 4705350"/>
                        <a:gd name="connsiteX1" fmla="*/ 1895475 w 2495624"/>
                        <a:gd name="connsiteY1" fmla="*/ 2295525 h 4705350"/>
                        <a:gd name="connsiteX2" fmla="*/ 1857375 w 2495624"/>
                        <a:gd name="connsiteY2" fmla="*/ 3133725 h 4705350"/>
                        <a:gd name="connsiteX3" fmla="*/ 0 w 2495624"/>
                        <a:gd name="connsiteY3" fmla="*/ 4076700 h 4705350"/>
                        <a:gd name="connsiteX4" fmla="*/ 514350 w 2495624"/>
                        <a:gd name="connsiteY4" fmla="*/ 4705350 h 4705350"/>
                        <a:gd name="connsiteX5" fmla="*/ 2295525 w 2495624"/>
                        <a:gd name="connsiteY5" fmla="*/ 3676650 h 4705350"/>
                        <a:gd name="connsiteX6" fmla="*/ 2371725 w 2495624"/>
                        <a:gd name="connsiteY6" fmla="*/ 1409700 h 4705350"/>
                        <a:gd name="connsiteX7" fmla="*/ 1123950 w 2495624"/>
                        <a:gd name="connsiteY7" fmla="*/ 0 h 4705350"/>
                        <a:gd name="connsiteX8" fmla="*/ 647700 w 2495624"/>
                        <a:gd name="connsiteY8" fmla="*/ 495300 h 4705350"/>
                        <a:gd name="connsiteX0" fmla="*/ 647700 w 2495624"/>
                        <a:gd name="connsiteY0" fmla="*/ 495300 h 4705350"/>
                        <a:gd name="connsiteX1" fmla="*/ 1895475 w 2495624"/>
                        <a:gd name="connsiteY1" fmla="*/ 2295525 h 4705350"/>
                        <a:gd name="connsiteX2" fmla="*/ 1857375 w 2495624"/>
                        <a:gd name="connsiteY2" fmla="*/ 3133725 h 4705350"/>
                        <a:gd name="connsiteX3" fmla="*/ 0 w 2495624"/>
                        <a:gd name="connsiteY3" fmla="*/ 4076700 h 4705350"/>
                        <a:gd name="connsiteX4" fmla="*/ 514350 w 2495624"/>
                        <a:gd name="connsiteY4" fmla="*/ 4705350 h 4705350"/>
                        <a:gd name="connsiteX5" fmla="*/ 2295525 w 2495624"/>
                        <a:gd name="connsiteY5" fmla="*/ 3676650 h 4705350"/>
                        <a:gd name="connsiteX6" fmla="*/ 2371725 w 2495624"/>
                        <a:gd name="connsiteY6" fmla="*/ 1409700 h 4705350"/>
                        <a:gd name="connsiteX7" fmla="*/ 1123950 w 2495624"/>
                        <a:gd name="connsiteY7" fmla="*/ 0 h 4705350"/>
                        <a:gd name="connsiteX8" fmla="*/ 647700 w 2495624"/>
                        <a:gd name="connsiteY8" fmla="*/ 495300 h 4705350"/>
                        <a:gd name="connsiteX0" fmla="*/ 647700 w 2495624"/>
                        <a:gd name="connsiteY0" fmla="*/ 495300 h 4705350"/>
                        <a:gd name="connsiteX1" fmla="*/ 1895475 w 2495624"/>
                        <a:gd name="connsiteY1" fmla="*/ 2295525 h 4705350"/>
                        <a:gd name="connsiteX2" fmla="*/ 1857375 w 2495624"/>
                        <a:gd name="connsiteY2" fmla="*/ 3133725 h 4705350"/>
                        <a:gd name="connsiteX3" fmla="*/ 0 w 2495624"/>
                        <a:gd name="connsiteY3" fmla="*/ 4076700 h 4705350"/>
                        <a:gd name="connsiteX4" fmla="*/ 514350 w 2495624"/>
                        <a:gd name="connsiteY4" fmla="*/ 4705350 h 4705350"/>
                        <a:gd name="connsiteX5" fmla="*/ 2295525 w 2495624"/>
                        <a:gd name="connsiteY5" fmla="*/ 3676650 h 4705350"/>
                        <a:gd name="connsiteX6" fmla="*/ 2371725 w 2495624"/>
                        <a:gd name="connsiteY6" fmla="*/ 1409700 h 4705350"/>
                        <a:gd name="connsiteX7" fmla="*/ 1123950 w 2495624"/>
                        <a:gd name="connsiteY7" fmla="*/ 0 h 4705350"/>
                        <a:gd name="connsiteX8" fmla="*/ 647700 w 2495624"/>
                        <a:gd name="connsiteY8" fmla="*/ 495300 h 4705350"/>
                        <a:gd name="connsiteX0" fmla="*/ 647700 w 2495624"/>
                        <a:gd name="connsiteY0" fmla="*/ 495300 h 4705350"/>
                        <a:gd name="connsiteX1" fmla="*/ 1895475 w 2495624"/>
                        <a:gd name="connsiteY1" fmla="*/ 2295525 h 4705350"/>
                        <a:gd name="connsiteX2" fmla="*/ 1857375 w 2495624"/>
                        <a:gd name="connsiteY2" fmla="*/ 3133725 h 4705350"/>
                        <a:gd name="connsiteX3" fmla="*/ 0 w 2495624"/>
                        <a:gd name="connsiteY3" fmla="*/ 4076700 h 4705350"/>
                        <a:gd name="connsiteX4" fmla="*/ 129458 w 2495624"/>
                        <a:gd name="connsiteY4" fmla="*/ 4602434 h 4705350"/>
                        <a:gd name="connsiteX5" fmla="*/ 514350 w 2495624"/>
                        <a:gd name="connsiteY5" fmla="*/ 4705350 h 4705350"/>
                        <a:gd name="connsiteX6" fmla="*/ 2295525 w 2495624"/>
                        <a:gd name="connsiteY6" fmla="*/ 3676650 h 4705350"/>
                        <a:gd name="connsiteX7" fmla="*/ 2371725 w 2495624"/>
                        <a:gd name="connsiteY7" fmla="*/ 1409700 h 4705350"/>
                        <a:gd name="connsiteX8" fmla="*/ 1123950 w 2495624"/>
                        <a:gd name="connsiteY8" fmla="*/ 0 h 4705350"/>
                        <a:gd name="connsiteX9" fmla="*/ 647700 w 2495624"/>
                        <a:gd name="connsiteY9" fmla="*/ 495300 h 4705350"/>
                        <a:gd name="connsiteX0" fmla="*/ 647700 w 2495624"/>
                        <a:gd name="connsiteY0" fmla="*/ 495300 h 4705350"/>
                        <a:gd name="connsiteX1" fmla="*/ 1895475 w 2495624"/>
                        <a:gd name="connsiteY1" fmla="*/ 2295525 h 4705350"/>
                        <a:gd name="connsiteX2" fmla="*/ 1857375 w 2495624"/>
                        <a:gd name="connsiteY2" fmla="*/ 3133725 h 4705350"/>
                        <a:gd name="connsiteX3" fmla="*/ 0 w 2495624"/>
                        <a:gd name="connsiteY3" fmla="*/ 4076700 h 4705350"/>
                        <a:gd name="connsiteX4" fmla="*/ 129458 w 2495624"/>
                        <a:gd name="connsiteY4" fmla="*/ 4602434 h 4705350"/>
                        <a:gd name="connsiteX5" fmla="*/ 514350 w 2495624"/>
                        <a:gd name="connsiteY5" fmla="*/ 4705350 h 4705350"/>
                        <a:gd name="connsiteX6" fmla="*/ 2295525 w 2495624"/>
                        <a:gd name="connsiteY6" fmla="*/ 3676650 h 4705350"/>
                        <a:gd name="connsiteX7" fmla="*/ 2371725 w 2495624"/>
                        <a:gd name="connsiteY7" fmla="*/ 1409700 h 4705350"/>
                        <a:gd name="connsiteX8" fmla="*/ 1123950 w 2495624"/>
                        <a:gd name="connsiteY8" fmla="*/ 0 h 4705350"/>
                        <a:gd name="connsiteX9" fmla="*/ 647700 w 2495624"/>
                        <a:gd name="connsiteY9" fmla="*/ 495300 h 4705350"/>
                        <a:gd name="connsiteX0" fmla="*/ 647700 w 2495624"/>
                        <a:gd name="connsiteY0" fmla="*/ 495300 h 4705350"/>
                        <a:gd name="connsiteX1" fmla="*/ 1895475 w 2495624"/>
                        <a:gd name="connsiteY1" fmla="*/ 2295525 h 4705350"/>
                        <a:gd name="connsiteX2" fmla="*/ 1857375 w 2495624"/>
                        <a:gd name="connsiteY2" fmla="*/ 3133725 h 4705350"/>
                        <a:gd name="connsiteX3" fmla="*/ 0 w 2495624"/>
                        <a:gd name="connsiteY3" fmla="*/ 4076700 h 4705350"/>
                        <a:gd name="connsiteX4" fmla="*/ 129458 w 2495624"/>
                        <a:gd name="connsiteY4" fmla="*/ 4602434 h 4705350"/>
                        <a:gd name="connsiteX5" fmla="*/ 514350 w 2495624"/>
                        <a:gd name="connsiteY5" fmla="*/ 4705350 h 4705350"/>
                        <a:gd name="connsiteX6" fmla="*/ 2295525 w 2495624"/>
                        <a:gd name="connsiteY6" fmla="*/ 3676650 h 4705350"/>
                        <a:gd name="connsiteX7" fmla="*/ 2371725 w 2495624"/>
                        <a:gd name="connsiteY7" fmla="*/ 1409700 h 4705350"/>
                        <a:gd name="connsiteX8" fmla="*/ 1123950 w 2495624"/>
                        <a:gd name="connsiteY8" fmla="*/ 0 h 4705350"/>
                        <a:gd name="connsiteX9" fmla="*/ 647700 w 2495624"/>
                        <a:gd name="connsiteY9" fmla="*/ 495300 h 4705350"/>
                        <a:gd name="connsiteX0" fmla="*/ 716124 w 2564048"/>
                        <a:gd name="connsiteY0" fmla="*/ 495300 h 4705350"/>
                        <a:gd name="connsiteX1" fmla="*/ 1963899 w 2564048"/>
                        <a:gd name="connsiteY1" fmla="*/ 2295525 h 4705350"/>
                        <a:gd name="connsiteX2" fmla="*/ 1925799 w 2564048"/>
                        <a:gd name="connsiteY2" fmla="*/ 3133725 h 4705350"/>
                        <a:gd name="connsiteX3" fmla="*/ 68424 w 2564048"/>
                        <a:gd name="connsiteY3" fmla="*/ 4076700 h 4705350"/>
                        <a:gd name="connsiteX4" fmla="*/ 197882 w 2564048"/>
                        <a:gd name="connsiteY4" fmla="*/ 4602434 h 4705350"/>
                        <a:gd name="connsiteX5" fmla="*/ 582774 w 2564048"/>
                        <a:gd name="connsiteY5" fmla="*/ 4705350 h 4705350"/>
                        <a:gd name="connsiteX6" fmla="*/ 2363949 w 2564048"/>
                        <a:gd name="connsiteY6" fmla="*/ 3676650 h 4705350"/>
                        <a:gd name="connsiteX7" fmla="*/ 2440149 w 2564048"/>
                        <a:gd name="connsiteY7" fmla="*/ 1409700 h 4705350"/>
                        <a:gd name="connsiteX8" fmla="*/ 1192374 w 2564048"/>
                        <a:gd name="connsiteY8" fmla="*/ 0 h 4705350"/>
                        <a:gd name="connsiteX9" fmla="*/ 716124 w 2564048"/>
                        <a:gd name="connsiteY9" fmla="*/ 495300 h 4705350"/>
                        <a:gd name="connsiteX0" fmla="*/ 763847 w 2611771"/>
                        <a:gd name="connsiteY0" fmla="*/ 495300 h 4731733"/>
                        <a:gd name="connsiteX1" fmla="*/ 2011622 w 2611771"/>
                        <a:gd name="connsiteY1" fmla="*/ 2295525 h 4731733"/>
                        <a:gd name="connsiteX2" fmla="*/ 1973522 w 2611771"/>
                        <a:gd name="connsiteY2" fmla="*/ 3133725 h 4731733"/>
                        <a:gd name="connsiteX3" fmla="*/ 116147 w 2611771"/>
                        <a:gd name="connsiteY3" fmla="*/ 4076700 h 4731733"/>
                        <a:gd name="connsiteX4" fmla="*/ 134709 w 2611771"/>
                        <a:gd name="connsiteY4" fmla="*/ 4657882 h 4731733"/>
                        <a:gd name="connsiteX5" fmla="*/ 630497 w 2611771"/>
                        <a:gd name="connsiteY5" fmla="*/ 4705350 h 4731733"/>
                        <a:gd name="connsiteX6" fmla="*/ 2411672 w 2611771"/>
                        <a:gd name="connsiteY6" fmla="*/ 3676650 h 4731733"/>
                        <a:gd name="connsiteX7" fmla="*/ 2487872 w 2611771"/>
                        <a:gd name="connsiteY7" fmla="*/ 1409700 h 4731733"/>
                        <a:gd name="connsiteX8" fmla="*/ 1240097 w 2611771"/>
                        <a:gd name="connsiteY8" fmla="*/ 0 h 4731733"/>
                        <a:gd name="connsiteX9" fmla="*/ 763847 w 2611771"/>
                        <a:gd name="connsiteY9" fmla="*/ 495300 h 4731733"/>
                        <a:gd name="connsiteX0" fmla="*/ 763847 w 2611771"/>
                        <a:gd name="connsiteY0" fmla="*/ 495300 h 4731733"/>
                        <a:gd name="connsiteX1" fmla="*/ 2011622 w 2611771"/>
                        <a:gd name="connsiteY1" fmla="*/ 2295525 h 4731733"/>
                        <a:gd name="connsiteX2" fmla="*/ 1973522 w 2611771"/>
                        <a:gd name="connsiteY2" fmla="*/ 3133725 h 4731733"/>
                        <a:gd name="connsiteX3" fmla="*/ 116147 w 2611771"/>
                        <a:gd name="connsiteY3" fmla="*/ 4076700 h 4731733"/>
                        <a:gd name="connsiteX4" fmla="*/ 134709 w 2611771"/>
                        <a:gd name="connsiteY4" fmla="*/ 4657882 h 4731733"/>
                        <a:gd name="connsiteX5" fmla="*/ 630497 w 2611771"/>
                        <a:gd name="connsiteY5" fmla="*/ 4705350 h 4731733"/>
                        <a:gd name="connsiteX6" fmla="*/ 2411672 w 2611771"/>
                        <a:gd name="connsiteY6" fmla="*/ 3676650 h 4731733"/>
                        <a:gd name="connsiteX7" fmla="*/ 2487872 w 2611771"/>
                        <a:gd name="connsiteY7" fmla="*/ 1409700 h 4731733"/>
                        <a:gd name="connsiteX8" fmla="*/ 1240097 w 2611771"/>
                        <a:gd name="connsiteY8" fmla="*/ 0 h 4731733"/>
                        <a:gd name="connsiteX9" fmla="*/ 763847 w 2611771"/>
                        <a:gd name="connsiteY9" fmla="*/ 495300 h 4731733"/>
                        <a:gd name="connsiteX0" fmla="*/ 763847 w 2611771"/>
                        <a:gd name="connsiteY0" fmla="*/ 495300 h 4731733"/>
                        <a:gd name="connsiteX1" fmla="*/ 2011622 w 2611771"/>
                        <a:gd name="connsiteY1" fmla="*/ 2295525 h 4731733"/>
                        <a:gd name="connsiteX2" fmla="*/ 1973522 w 2611771"/>
                        <a:gd name="connsiteY2" fmla="*/ 3133725 h 4731733"/>
                        <a:gd name="connsiteX3" fmla="*/ 116147 w 2611771"/>
                        <a:gd name="connsiteY3" fmla="*/ 4076700 h 4731733"/>
                        <a:gd name="connsiteX4" fmla="*/ 134709 w 2611771"/>
                        <a:gd name="connsiteY4" fmla="*/ 4657882 h 4731733"/>
                        <a:gd name="connsiteX5" fmla="*/ 630497 w 2611771"/>
                        <a:gd name="connsiteY5" fmla="*/ 4705350 h 4731733"/>
                        <a:gd name="connsiteX6" fmla="*/ 2411672 w 2611771"/>
                        <a:gd name="connsiteY6" fmla="*/ 3676650 h 4731733"/>
                        <a:gd name="connsiteX7" fmla="*/ 2487872 w 2611771"/>
                        <a:gd name="connsiteY7" fmla="*/ 1409700 h 4731733"/>
                        <a:gd name="connsiteX8" fmla="*/ 1240097 w 2611771"/>
                        <a:gd name="connsiteY8" fmla="*/ 0 h 4731733"/>
                        <a:gd name="connsiteX9" fmla="*/ 763847 w 2611771"/>
                        <a:gd name="connsiteY9" fmla="*/ 495300 h 4731733"/>
                        <a:gd name="connsiteX0" fmla="*/ 763847 w 2611771"/>
                        <a:gd name="connsiteY0" fmla="*/ 495300 h 4731733"/>
                        <a:gd name="connsiteX1" fmla="*/ 2011622 w 2611771"/>
                        <a:gd name="connsiteY1" fmla="*/ 2295525 h 4731733"/>
                        <a:gd name="connsiteX2" fmla="*/ 1973522 w 2611771"/>
                        <a:gd name="connsiteY2" fmla="*/ 3133725 h 4731733"/>
                        <a:gd name="connsiteX3" fmla="*/ 116147 w 2611771"/>
                        <a:gd name="connsiteY3" fmla="*/ 4076700 h 4731733"/>
                        <a:gd name="connsiteX4" fmla="*/ 134709 w 2611771"/>
                        <a:gd name="connsiteY4" fmla="*/ 4657882 h 4731733"/>
                        <a:gd name="connsiteX5" fmla="*/ 630497 w 2611771"/>
                        <a:gd name="connsiteY5" fmla="*/ 4705350 h 4731733"/>
                        <a:gd name="connsiteX6" fmla="*/ 2411672 w 2611771"/>
                        <a:gd name="connsiteY6" fmla="*/ 3676650 h 4731733"/>
                        <a:gd name="connsiteX7" fmla="*/ 2487872 w 2611771"/>
                        <a:gd name="connsiteY7" fmla="*/ 1409700 h 4731733"/>
                        <a:gd name="connsiteX8" fmla="*/ 1240097 w 2611771"/>
                        <a:gd name="connsiteY8" fmla="*/ 0 h 4731733"/>
                        <a:gd name="connsiteX9" fmla="*/ 763847 w 2611771"/>
                        <a:gd name="connsiteY9" fmla="*/ 495300 h 4731733"/>
                        <a:gd name="connsiteX0" fmla="*/ 763847 w 2611771"/>
                        <a:gd name="connsiteY0" fmla="*/ 495300 h 4731733"/>
                        <a:gd name="connsiteX1" fmla="*/ 2011622 w 2611771"/>
                        <a:gd name="connsiteY1" fmla="*/ 2295525 h 4731733"/>
                        <a:gd name="connsiteX2" fmla="*/ 1973522 w 2611771"/>
                        <a:gd name="connsiteY2" fmla="*/ 3133725 h 4731733"/>
                        <a:gd name="connsiteX3" fmla="*/ 116147 w 2611771"/>
                        <a:gd name="connsiteY3" fmla="*/ 4076700 h 4731733"/>
                        <a:gd name="connsiteX4" fmla="*/ 134709 w 2611771"/>
                        <a:gd name="connsiteY4" fmla="*/ 4657882 h 4731733"/>
                        <a:gd name="connsiteX5" fmla="*/ 630497 w 2611771"/>
                        <a:gd name="connsiteY5" fmla="*/ 4705350 h 4731733"/>
                        <a:gd name="connsiteX6" fmla="*/ 2411672 w 2611771"/>
                        <a:gd name="connsiteY6" fmla="*/ 3676650 h 4731733"/>
                        <a:gd name="connsiteX7" fmla="*/ 2487872 w 2611771"/>
                        <a:gd name="connsiteY7" fmla="*/ 1409700 h 4731733"/>
                        <a:gd name="connsiteX8" fmla="*/ 1240097 w 2611771"/>
                        <a:gd name="connsiteY8" fmla="*/ 0 h 4731733"/>
                        <a:gd name="connsiteX9" fmla="*/ 763847 w 2611771"/>
                        <a:gd name="connsiteY9" fmla="*/ 495300 h 47317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611771" h="4731733">
                          <a:moveTo>
                            <a:pt x="763847" y="495300"/>
                          </a:moveTo>
                          <a:cubicBezTo>
                            <a:pt x="1124324" y="1178547"/>
                            <a:pt x="1799006" y="1538347"/>
                            <a:pt x="2011622" y="2295525"/>
                          </a:cubicBezTo>
                          <a:cubicBezTo>
                            <a:pt x="2183749" y="2870648"/>
                            <a:pt x="2355875" y="2678740"/>
                            <a:pt x="1973522" y="3133725"/>
                          </a:cubicBezTo>
                          <a:cubicBezTo>
                            <a:pt x="1391362" y="3706807"/>
                            <a:pt x="735272" y="3762375"/>
                            <a:pt x="116147" y="4076700"/>
                          </a:cubicBezTo>
                          <a:cubicBezTo>
                            <a:pt x="-7043" y="4390565"/>
                            <a:pt x="-74788" y="4408707"/>
                            <a:pt x="134709" y="4657882"/>
                          </a:cubicBezTo>
                          <a:cubicBezTo>
                            <a:pt x="299971" y="4812324"/>
                            <a:pt x="502200" y="4671045"/>
                            <a:pt x="630497" y="4705350"/>
                          </a:cubicBezTo>
                          <a:cubicBezTo>
                            <a:pt x="1316635" y="4399415"/>
                            <a:pt x="2002773" y="4204376"/>
                            <a:pt x="2411672" y="3676650"/>
                          </a:cubicBezTo>
                          <a:cubicBezTo>
                            <a:pt x="2612657" y="2911759"/>
                            <a:pt x="2702746" y="2156109"/>
                            <a:pt x="2487872" y="1409700"/>
                          </a:cubicBezTo>
                          <a:cubicBezTo>
                            <a:pt x="2099671" y="764215"/>
                            <a:pt x="1970227" y="81765"/>
                            <a:pt x="1240097" y="0"/>
                          </a:cubicBezTo>
                          <a:cubicBezTo>
                            <a:pt x="739418" y="35721"/>
                            <a:pt x="663840" y="265511"/>
                            <a:pt x="763847" y="495300"/>
                          </a:cubicBezTo>
                          <a:close/>
                        </a:path>
                      </a:pathLst>
                    </a:custGeom>
                    <a:solidFill>
                      <a:schemeClr val="accent6">
                        <a:lumMod val="75000"/>
                      </a:schemeClr>
                    </a:solidFill>
                    <a:ln w="2857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186" name="TextBox 8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33534" y="1178215"/>
                          <a:ext cx="1094489" cy="6998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i="1" dirty="0" smtClean="0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nl-NL" sz="2400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nl-NL" sz="2400" i="1" dirty="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nl-NL" sz="2400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p:txBody>
                    </p:sp>
                  </mc:Choice>
                  <mc:Fallback xmlns="">
                    <p:sp>
                      <p:nvSpPr>
                        <p:cNvPr id="6186" name="TextBox 80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4633534" y="1178215"/>
                          <a:ext cx="1094489" cy="699874"/>
                        </a:xfrm>
                        <a:prstGeom prst="rect">
                          <a:avLst/>
                        </a:prstGeom>
                        <a:blipFill rotWithShape="1">
                          <a:blip r:embed="rId6"/>
                          <a:stretch>
                            <a:fillRect r="-2878" b="-19737"/>
                          </a:stretch>
                        </a:blipFill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GB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sp>
              <p:nvSpPr>
                <p:cNvPr id="6161" name="Freeform 15"/>
                <p:cNvSpPr>
                  <a:spLocks/>
                </p:cNvSpPr>
                <p:nvPr/>
              </p:nvSpPr>
              <p:spPr bwMode="auto">
                <a:xfrm>
                  <a:off x="2480837" y="4404083"/>
                  <a:ext cx="1436601" cy="151913"/>
                </a:xfrm>
                <a:custGeom>
                  <a:avLst/>
                  <a:gdLst>
                    <a:gd name="T0" fmla="*/ 0 w 662473"/>
                    <a:gd name="T1" fmla="*/ 0 h 65314"/>
                    <a:gd name="T2" fmla="*/ 1436601 w 662473"/>
                    <a:gd name="T3" fmla="*/ 151913 h 653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62473" h="65314">
                      <a:moveTo>
                        <a:pt x="0" y="0"/>
                      </a:moveTo>
                      <a:lnTo>
                        <a:pt x="662473" y="65314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162" name="Freeform 17"/>
                <p:cNvSpPr>
                  <a:spLocks/>
                </p:cNvSpPr>
                <p:nvPr/>
              </p:nvSpPr>
              <p:spPr bwMode="auto">
                <a:xfrm>
                  <a:off x="1711952" y="4404083"/>
                  <a:ext cx="708184" cy="1562545"/>
                </a:xfrm>
                <a:custGeom>
                  <a:avLst/>
                  <a:gdLst>
                    <a:gd name="T0" fmla="*/ 708184 w 326571"/>
                    <a:gd name="T1" fmla="*/ 0 h 671804"/>
                    <a:gd name="T2" fmla="*/ 0 w 326571"/>
                    <a:gd name="T3" fmla="*/ 1562545 h 67180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26571" h="671804">
                      <a:moveTo>
                        <a:pt x="326571" y="0"/>
                      </a:moveTo>
                      <a:lnTo>
                        <a:pt x="0" y="671804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163" name="Freeform 18"/>
                <p:cNvSpPr>
                  <a:spLocks/>
                </p:cNvSpPr>
                <p:nvPr/>
              </p:nvSpPr>
              <p:spPr bwMode="auto">
                <a:xfrm>
                  <a:off x="1772651" y="2733029"/>
                  <a:ext cx="667718" cy="1649353"/>
                </a:xfrm>
                <a:custGeom>
                  <a:avLst/>
                  <a:gdLst>
                    <a:gd name="T0" fmla="*/ 0 w 307911"/>
                    <a:gd name="T1" fmla="*/ 0 h 709127"/>
                    <a:gd name="T2" fmla="*/ 667718 w 307911"/>
                    <a:gd name="T3" fmla="*/ 1649353 h 70912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7911" h="709127">
                      <a:moveTo>
                        <a:pt x="0" y="0"/>
                      </a:moveTo>
                      <a:lnTo>
                        <a:pt x="307911" y="709127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164" name="Freeform 19"/>
                <p:cNvSpPr>
                  <a:spLocks/>
                </p:cNvSpPr>
                <p:nvPr/>
              </p:nvSpPr>
              <p:spPr bwMode="auto">
                <a:xfrm>
                  <a:off x="3957908" y="3492597"/>
                  <a:ext cx="829587" cy="1041697"/>
                </a:xfrm>
                <a:custGeom>
                  <a:avLst/>
                  <a:gdLst>
                    <a:gd name="T0" fmla="*/ 0 w 382555"/>
                    <a:gd name="T1" fmla="*/ 1041697 h 447870"/>
                    <a:gd name="T2" fmla="*/ 829587 w 382555"/>
                    <a:gd name="T3" fmla="*/ 0 h 44787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82555" h="447870">
                      <a:moveTo>
                        <a:pt x="0" y="447870"/>
                      </a:moveTo>
                      <a:lnTo>
                        <a:pt x="382555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165" name="Freeform 20"/>
                <p:cNvSpPr>
                  <a:spLocks/>
                </p:cNvSpPr>
                <p:nvPr/>
              </p:nvSpPr>
              <p:spPr bwMode="auto">
                <a:xfrm>
                  <a:off x="3755567" y="4577699"/>
                  <a:ext cx="121404" cy="1258718"/>
                </a:xfrm>
                <a:custGeom>
                  <a:avLst/>
                  <a:gdLst>
                    <a:gd name="T0" fmla="*/ 0 w 55984"/>
                    <a:gd name="T1" fmla="*/ 1258718 h 541176"/>
                    <a:gd name="T2" fmla="*/ 121404 w 55984"/>
                    <a:gd name="T3" fmla="*/ 0 h 54117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5984" h="541176">
                      <a:moveTo>
                        <a:pt x="0" y="541176"/>
                      </a:moveTo>
                      <a:lnTo>
                        <a:pt x="55984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166" name="Freeform 21"/>
                <p:cNvSpPr>
                  <a:spLocks/>
                </p:cNvSpPr>
                <p:nvPr/>
              </p:nvSpPr>
              <p:spPr bwMode="auto">
                <a:xfrm>
                  <a:off x="1732185" y="5858117"/>
                  <a:ext cx="1962683" cy="108510"/>
                </a:xfrm>
                <a:custGeom>
                  <a:avLst/>
                  <a:gdLst>
                    <a:gd name="T0" fmla="*/ 1962683 w 905070"/>
                    <a:gd name="T1" fmla="*/ 0 h 46653"/>
                    <a:gd name="T2" fmla="*/ 0 w 905070"/>
                    <a:gd name="T3" fmla="*/ 108510 h 4665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05070" h="46653">
                      <a:moveTo>
                        <a:pt x="905070" y="0"/>
                      </a:moveTo>
                      <a:lnTo>
                        <a:pt x="0" y="4665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167" name="Freeform 22"/>
                <p:cNvSpPr>
                  <a:spLocks/>
                </p:cNvSpPr>
                <p:nvPr/>
              </p:nvSpPr>
              <p:spPr bwMode="auto">
                <a:xfrm>
                  <a:off x="4018606" y="2320689"/>
                  <a:ext cx="748653" cy="1215314"/>
                </a:xfrm>
                <a:custGeom>
                  <a:avLst/>
                  <a:gdLst>
                    <a:gd name="T0" fmla="*/ 0 w 345233"/>
                    <a:gd name="T1" fmla="*/ 0 h 522515"/>
                    <a:gd name="T2" fmla="*/ 748653 w 345233"/>
                    <a:gd name="T3" fmla="*/ 1215314 h 5225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45233" h="522515">
                      <a:moveTo>
                        <a:pt x="0" y="0"/>
                      </a:moveTo>
                      <a:lnTo>
                        <a:pt x="345233" y="522515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168" name="Freeform 23"/>
                <p:cNvSpPr>
                  <a:spLocks/>
                </p:cNvSpPr>
                <p:nvPr/>
              </p:nvSpPr>
              <p:spPr bwMode="auto">
                <a:xfrm>
                  <a:off x="1813121" y="2385796"/>
                  <a:ext cx="2205486" cy="368936"/>
                </a:xfrm>
                <a:custGeom>
                  <a:avLst/>
                  <a:gdLst>
                    <a:gd name="T0" fmla="*/ 0 w 1017036"/>
                    <a:gd name="T1" fmla="*/ 368936 h 158621"/>
                    <a:gd name="T2" fmla="*/ 2205486 w 1017036"/>
                    <a:gd name="T3" fmla="*/ 0 h 15862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17036" h="158621">
                      <a:moveTo>
                        <a:pt x="0" y="158621"/>
                      </a:moveTo>
                      <a:lnTo>
                        <a:pt x="1017036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169" name="Freeform 25"/>
                <p:cNvSpPr>
                  <a:spLocks/>
                </p:cNvSpPr>
                <p:nvPr/>
              </p:nvSpPr>
              <p:spPr bwMode="auto">
                <a:xfrm>
                  <a:off x="4787494" y="3557705"/>
                  <a:ext cx="1090657" cy="1473344"/>
                </a:xfrm>
                <a:custGeom>
                  <a:avLst/>
                  <a:gdLst>
                    <a:gd name="T0" fmla="*/ 0 w 345232"/>
                    <a:gd name="T1" fmla="*/ 0 h 653143"/>
                    <a:gd name="T2" fmla="*/ 1090657 w 345232"/>
                    <a:gd name="T3" fmla="*/ 1473344 h 65314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45232" h="653143">
                      <a:moveTo>
                        <a:pt x="0" y="0"/>
                      </a:moveTo>
                      <a:cubicBezTo>
                        <a:pt x="115077" y="217714"/>
                        <a:pt x="284583" y="544286"/>
                        <a:pt x="345232" y="653143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170" name="Freeform 26"/>
                <p:cNvSpPr>
                  <a:spLocks/>
                </p:cNvSpPr>
                <p:nvPr/>
              </p:nvSpPr>
              <p:spPr bwMode="auto">
                <a:xfrm>
                  <a:off x="3755567" y="5076846"/>
                  <a:ext cx="2122584" cy="781272"/>
                </a:xfrm>
                <a:custGeom>
                  <a:avLst/>
                  <a:gdLst>
                    <a:gd name="T0" fmla="*/ 0 w 802433"/>
                    <a:gd name="T1" fmla="*/ 781272 h 317241"/>
                    <a:gd name="T2" fmla="*/ 2122584 w 802433"/>
                    <a:gd name="T3" fmla="*/ 0 h 31724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802433" h="317241">
                      <a:moveTo>
                        <a:pt x="0" y="317241"/>
                      </a:moveTo>
                      <a:lnTo>
                        <a:pt x="802433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171" name="Oval 5"/>
                <p:cNvSpPr>
                  <a:spLocks noChangeArrowheads="1"/>
                </p:cNvSpPr>
                <p:nvPr/>
              </p:nvSpPr>
              <p:spPr bwMode="auto">
                <a:xfrm>
                  <a:off x="2267535" y="4203121"/>
                  <a:ext cx="309830" cy="332312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72" name="Oval 5"/>
                <p:cNvSpPr>
                  <a:spLocks noChangeArrowheads="1"/>
                </p:cNvSpPr>
                <p:nvPr/>
              </p:nvSpPr>
              <p:spPr bwMode="auto">
                <a:xfrm>
                  <a:off x="3748602" y="4369275"/>
                  <a:ext cx="309830" cy="332312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73" name="Oval 5"/>
                <p:cNvSpPr>
                  <a:spLocks noChangeArrowheads="1"/>
                </p:cNvSpPr>
                <p:nvPr/>
              </p:nvSpPr>
              <p:spPr bwMode="auto">
                <a:xfrm>
                  <a:off x="1557014" y="5837553"/>
                  <a:ext cx="309830" cy="332312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74" name="Oval 5"/>
                <p:cNvSpPr>
                  <a:spLocks noChangeArrowheads="1"/>
                </p:cNvSpPr>
                <p:nvPr/>
              </p:nvSpPr>
              <p:spPr bwMode="auto">
                <a:xfrm>
                  <a:off x="1653942" y="2526136"/>
                  <a:ext cx="309830" cy="332312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75" name="Oval 5"/>
                <p:cNvSpPr>
                  <a:spLocks noChangeArrowheads="1"/>
                </p:cNvSpPr>
                <p:nvPr/>
              </p:nvSpPr>
              <p:spPr bwMode="auto">
                <a:xfrm>
                  <a:off x="4668196" y="3357897"/>
                  <a:ext cx="309830" cy="332312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76" name="Oval 5"/>
                <p:cNvSpPr>
                  <a:spLocks noChangeArrowheads="1"/>
                </p:cNvSpPr>
                <p:nvPr/>
              </p:nvSpPr>
              <p:spPr bwMode="auto">
                <a:xfrm>
                  <a:off x="3888346" y="2193824"/>
                  <a:ext cx="309830" cy="332312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77" name="Freeform 43"/>
                <p:cNvSpPr>
                  <a:spLocks/>
                </p:cNvSpPr>
                <p:nvPr/>
              </p:nvSpPr>
              <p:spPr bwMode="auto">
                <a:xfrm>
                  <a:off x="3744197" y="5875345"/>
                  <a:ext cx="1502059" cy="490869"/>
                </a:xfrm>
                <a:custGeom>
                  <a:avLst/>
                  <a:gdLst>
                    <a:gd name="T0" fmla="*/ 0 w 1457325"/>
                    <a:gd name="T1" fmla="*/ 0 h 476250"/>
                    <a:gd name="T2" fmla="*/ 1502059 w 1457325"/>
                    <a:gd name="T3" fmla="*/ 490869 h 47625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57325" h="476250">
                      <a:moveTo>
                        <a:pt x="0" y="0"/>
                      </a:moveTo>
                      <a:lnTo>
                        <a:pt x="1457325" y="47625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178" name="Freeform 44"/>
                <p:cNvSpPr>
                  <a:spLocks/>
                </p:cNvSpPr>
                <p:nvPr/>
              </p:nvSpPr>
              <p:spPr bwMode="auto">
                <a:xfrm>
                  <a:off x="5265884" y="5040902"/>
                  <a:ext cx="612267" cy="1266406"/>
                </a:xfrm>
                <a:custGeom>
                  <a:avLst/>
                  <a:gdLst>
                    <a:gd name="T0" fmla="*/ 612267 w 295275"/>
                    <a:gd name="T1" fmla="*/ 0 h 1238250"/>
                    <a:gd name="T2" fmla="*/ 0 w 295275"/>
                    <a:gd name="T3" fmla="*/ 1266406 h 123825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95275" h="1238250">
                      <a:moveTo>
                        <a:pt x="295275" y="0"/>
                      </a:moveTo>
                      <a:lnTo>
                        <a:pt x="0" y="123825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179" name="Oval 5"/>
                <p:cNvSpPr>
                  <a:spLocks noChangeArrowheads="1"/>
                </p:cNvSpPr>
                <p:nvPr/>
              </p:nvSpPr>
              <p:spPr bwMode="auto">
                <a:xfrm>
                  <a:off x="5723236" y="4874746"/>
                  <a:ext cx="309830" cy="332312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80" name="Oval 5"/>
                <p:cNvSpPr>
                  <a:spLocks noChangeArrowheads="1"/>
                </p:cNvSpPr>
                <p:nvPr/>
              </p:nvSpPr>
              <p:spPr bwMode="auto">
                <a:xfrm>
                  <a:off x="3582733" y="5682926"/>
                  <a:ext cx="309830" cy="332312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81" name="Oval 5"/>
                <p:cNvSpPr>
                  <a:spLocks noChangeArrowheads="1"/>
                </p:cNvSpPr>
                <p:nvPr/>
              </p:nvSpPr>
              <p:spPr bwMode="auto">
                <a:xfrm>
                  <a:off x="5107649" y="6169868"/>
                  <a:ext cx="309830" cy="332313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6152" name="TextBox 56"/>
              <p:cNvSpPr txBox="1">
                <a:spLocks noChangeArrowheads="1"/>
              </p:cNvSpPr>
              <p:nvPr/>
            </p:nvSpPr>
            <p:spPr bwMode="auto">
              <a:xfrm>
                <a:off x="4826376" y="2009759"/>
                <a:ext cx="470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nl-NL" sz="2400">
                    <a:solidFill>
                      <a:srgbClr val="FF0000"/>
                    </a:solidFill>
                  </a:rPr>
                  <a:t>a</a:t>
                </a:r>
                <a:endParaRPr lang="en-GB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6153" name="TextBox 58"/>
              <p:cNvSpPr txBox="1">
                <a:spLocks noChangeArrowheads="1"/>
              </p:cNvSpPr>
              <p:nvPr/>
            </p:nvSpPr>
            <p:spPr bwMode="auto">
              <a:xfrm>
                <a:off x="6671185" y="1705858"/>
                <a:ext cx="470443" cy="461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nl-NL" sz="2400" dirty="0">
                    <a:solidFill>
                      <a:srgbClr val="FF0000"/>
                    </a:solidFill>
                  </a:rPr>
                  <a:t>b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54" name="TextBox 60"/>
              <p:cNvSpPr txBox="1">
                <a:spLocks noChangeArrowheads="1"/>
              </p:cNvSpPr>
              <p:nvPr/>
            </p:nvSpPr>
            <p:spPr bwMode="auto">
              <a:xfrm>
                <a:off x="5928796" y="3427200"/>
                <a:ext cx="470443" cy="461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nl-NL" sz="2400" dirty="0">
                    <a:solidFill>
                      <a:srgbClr val="FF0000"/>
                    </a:solidFill>
                  </a:rPr>
                  <a:t>d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55" name="TextBox 61"/>
              <p:cNvSpPr txBox="1">
                <a:spLocks noChangeArrowheads="1"/>
              </p:cNvSpPr>
              <p:nvPr/>
            </p:nvSpPr>
            <p:spPr bwMode="auto">
              <a:xfrm>
                <a:off x="7113511" y="3877167"/>
                <a:ext cx="470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nl-NL" sz="2400" dirty="0">
                    <a:solidFill>
                      <a:srgbClr val="FF0000"/>
                    </a:solidFill>
                  </a:rPr>
                  <a:t>e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56" name="TextBox 62"/>
              <p:cNvSpPr txBox="1">
                <a:spLocks noChangeArrowheads="1"/>
              </p:cNvSpPr>
              <p:nvPr/>
            </p:nvSpPr>
            <p:spPr bwMode="auto">
              <a:xfrm>
                <a:off x="8553004" y="3737402"/>
                <a:ext cx="470443" cy="461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nl-NL" sz="2400">
                    <a:solidFill>
                      <a:srgbClr val="FF0000"/>
                    </a:solidFill>
                  </a:rPr>
                  <a:t>f</a:t>
                </a:r>
                <a:endParaRPr lang="en-GB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6157" name="TextBox 63"/>
              <p:cNvSpPr txBox="1">
                <a:spLocks noChangeArrowheads="1"/>
              </p:cNvSpPr>
              <p:nvPr/>
            </p:nvSpPr>
            <p:spPr bwMode="auto">
              <a:xfrm>
                <a:off x="4684643" y="4975843"/>
                <a:ext cx="470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nl-NL" sz="2400">
                    <a:solidFill>
                      <a:srgbClr val="FF0000"/>
                    </a:solidFill>
                  </a:rPr>
                  <a:t>g</a:t>
                </a:r>
                <a:endParaRPr lang="en-GB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6158" name="TextBox 64"/>
              <p:cNvSpPr txBox="1">
                <a:spLocks noChangeArrowheads="1"/>
              </p:cNvSpPr>
              <p:nvPr/>
            </p:nvSpPr>
            <p:spPr bwMode="auto">
              <a:xfrm>
                <a:off x="6399239" y="5082093"/>
                <a:ext cx="470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nl-NL" sz="2400">
                    <a:solidFill>
                      <a:srgbClr val="FF0000"/>
                    </a:solidFill>
                  </a:rPr>
                  <a:t>h</a:t>
                </a:r>
                <a:endParaRPr lang="en-GB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6159" name="TextBox 65"/>
              <p:cNvSpPr txBox="1">
                <a:spLocks noChangeArrowheads="1"/>
              </p:cNvSpPr>
              <p:nvPr/>
            </p:nvSpPr>
            <p:spPr bwMode="auto">
              <a:xfrm>
                <a:off x="8328112" y="5315923"/>
                <a:ext cx="470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nl-NL" sz="2400">
                    <a:solidFill>
                      <a:srgbClr val="FF0000"/>
                    </a:solidFill>
                  </a:rPr>
                  <a:t>i</a:t>
                </a:r>
                <a:endParaRPr lang="en-GB" sz="24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150" name="TextBox 59"/>
            <p:cNvSpPr txBox="1">
              <a:spLocks noChangeArrowheads="1"/>
            </p:cNvSpPr>
            <p:nvPr/>
          </p:nvSpPr>
          <p:spPr bwMode="auto">
            <a:xfrm>
              <a:off x="7504349" y="2656004"/>
              <a:ext cx="470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nl-NL" sz="2400" dirty="0">
                  <a:solidFill>
                    <a:srgbClr val="FF0000"/>
                  </a:solidFill>
                </a:rPr>
                <a:t>c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199" y="1268413"/>
                <a:ext cx="8551863" cy="5040312"/>
              </a:xfrm>
            </p:spPr>
            <p:txBody>
              <a:bodyPr/>
              <a:lstStyle/>
              <a:p>
                <a:pPr eaLnBrk="1" hangingPunct="1">
                  <a:buNone/>
                </a:pPr>
                <a:r>
                  <a:rPr lang="en-US" dirty="0" smtClean="0"/>
                  <a:t>UndirectedBFS( r )</a:t>
                </a:r>
              </a:p>
              <a:p>
                <a:pPr eaLnBrk="1" hangingPunct="1">
                  <a:buNone/>
                </a:pPr>
                <a:r>
                  <a:rPr lang="en-US" dirty="0" smtClean="0"/>
                  <a:t>{</a:t>
                </a:r>
              </a:p>
              <a:p>
                <a:pPr marL="457200" indent="-457200" eaLnBrk="1" hangingPunct="1">
                  <a:buFont typeface="Wingdings" pitchFamily="2" charset="2"/>
                  <a:buAutoNum type="arabicPlain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(−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:=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∅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nl-NL" dirty="0" smtClean="0">
                  <a:ea typeface="Cambria Math"/>
                </a:endParaRPr>
              </a:p>
              <a:p>
                <a:pPr marL="457200" indent="-457200" eaLnBrk="1" hangingPunct="1">
                  <a:buFont typeface="Wingdings" pitchFamily="2" charset="2"/>
                  <a:buAutoNum type="arabicPlain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0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:=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{</m:t>
                    </m:r>
                    <m:r>
                      <a:rPr lang="en-US" i="1" dirty="0" smtClean="0">
                        <a:latin typeface="Cambria Math"/>
                      </a:rPr>
                      <m:t>𝑟</m:t>
                    </m:r>
                    <m:r>
                      <a:rPr lang="en-US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;</a:t>
                </a:r>
              </a:p>
              <a:p>
                <a:pPr marL="457200" indent="-457200" eaLnBrk="1" hangingPunct="1">
                  <a:buFont typeface="Wingdings" pitchFamily="2" charset="2"/>
                  <a:buAutoNum type="arabicPlain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:= 0;</a:t>
                </a:r>
              </a:p>
              <a:p>
                <a:pPr marL="457200" indent="-457200" eaLnBrk="1" hangingPunct="1">
                  <a:buFont typeface="Wingdings" pitchFamily="2" charset="2"/>
                  <a:buAutoNum type="arabicPlain"/>
                </a:pPr>
                <a:r>
                  <a:rPr lang="en-US" dirty="0" smtClean="0"/>
                  <a:t>While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endParaRPr lang="nl-NL" dirty="0" smtClean="0">
                  <a:ea typeface="Cambria Math"/>
                </a:endParaRPr>
              </a:p>
              <a:p>
                <a:pPr marL="457200" indent="-457200" eaLnBrk="1" hangingPunct="1">
                  <a:buFont typeface="Wingdings" pitchFamily="2" charset="2"/>
                  <a:buAutoNum type="arabicPlain"/>
                </a:pPr>
                <a:r>
                  <a:rPr lang="en-US" dirty="0" smtClean="0"/>
                  <a:t> 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:= union adjacency lists of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;</a:t>
                </a:r>
              </a:p>
              <a:p>
                <a:pPr marL="457200" indent="-457200" eaLnBrk="1" hangingPunct="1">
                  <a:buFont typeface="Wingdings" pitchFamily="2" charset="2"/>
                  <a:buAutoNum type="arabicPlain"/>
                </a:pPr>
                <a:r>
                  <a:rPr lang="en-US" dirty="0" smtClean="0"/>
                  <a:t> 	Remove duplicates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;</a:t>
                </a:r>
              </a:p>
              <a:p>
                <a:pPr marL="457200" indent="-457200" eaLnBrk="1" hangingPunct="1">
                  <a:buFont typeface="Wingdings" pitchFamily="2" charset="2"/>
                  <a:buAutoNum type="arabicPlain"/>
                </a:pPr>
                <a:r>
                  <a:rPr lang="en-US" dirty="0"/>
                  <a:t> </a:t>
                </a:r>
                <a:r>
                  <a:rPr lang="en-US" dirty="0" smtClean="0"/>
                  <a:t>	Remove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;</a:t>
                </a:r>
              </a:p>
              <a:p>
                <a:pPr marL="457200" indent="-457200" eaLnBrk="1" hangingPunct="1">
                  <a:buFont typeface="Wingdings" pitchFamily="2" charset="2"/>
                  <a:buAutoNum type="arabicPlain"/>
                </a:pPr>
                <a:r>
                  <a:rPr lang="en-US" dirty="0"/>
                  <a:t> 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:=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;</a:t>
                </a:r>
              </a:p>
              <a:p>
                <a:pPr marL="0" indent="0" eaLnBrk="1" hangingPunct="1">
                  <a:buNone/>
                </a:pPr>
                <a:r>
                  <a:rPr lang="en-US" dirty="0"/>
                  <a:t>}</a:t>
                </a:r>
                <a:endParaRPr lang="en-US" dirty="0" smtClean="0"/>
              </a:p>
              <a:p>
                <a:pPr eaLnBrk="1" hangingPunct="1">
                  <a:buNone/>
                </a:pPr>
                <a:r>
                  <a:rPr lang="en-US" dirty="0" smtClean="0"/>
                  <a:t>				</a:t>
                </a:r>
              </a:p>
              <a:p>
                <a:pPr eaLnBrk="1" hangingPunct="1">
                  <a:buNone/>
                </a:pPr>
                <a:endParaRPr lang="en-US" dirty="0" smtClean="0"/>
              </a:p>
              <a:p>
                <a:pPr eaLnBrk="1" hangingPunct="1">
                  <a:buNone/>
                </a:pPr>
                <a:endParaRPr lang="en-US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199" y="1268413"/>
                <a:ext cx="8551863" cy="5040312"/>
              </a:xfrm>
              <a:blipFill rotWithShape="1">
                <a:blip r:embed="rId3"/>
                <a:stretch>
                  <a:fillRect l="-1069" t="-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Undirected BFS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6363949" y="5169694"/>
                <a:ext cx="4779962" cy="12001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nl-NL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O(sort(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𝐿</m:t>
                    </m:r>
                    <m:r>
                      <a:rPr lang="nl-NL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nl-NL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nl-NL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nl-NL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nl-NL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l-NL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)+</a:t>
                </a:r>
                <a:endParaRPr lang="nl-NL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defRPr/>
                </a:pPr>
                <a:r>
                  <a:rPr lang="nl-NL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sort(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𝐿</m:t>
                    </m:r>
                    <m:r>
                      <a:rPr lang="nl-NL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nl-NL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nl-NL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l-NL" sz="2400" dirty="0">
                    <a:solidFill>
                      <a:schemeClr val="accent1">
                        <a:lumMod val="50000"/>
                      </a:schemeClr>
                    </a:solidFill>
                  </a:rPr>
                  <a:t>)+</a:t>
                </a:r>
              </a:p>
              <a:p>
                <a:pPr>
                  <a:defRPr/>
                </a:pPr>
                <a:r>
                  <a:rPr lang="nl-NL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scan(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𝐿</m:t>
                    </m:r>
                    <m:r>
                      <a:rPr lang="nl-NL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nl-NL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nl-NL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nl-NL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nl-NL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l-NL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))</a:t>
                </a:r>
                <a:endParaRPr lang="en-GB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949" y="5169694"/>
                <a:ext cx="4779962" cy="1200150"/>
              </a:xfrm>
              <a:prstGeom prst="rect">
                <a:avLst/>
              </a:prstGeom>
              <a:blipFill rotWithShape="1">
                <a:blip r:embed="rId4"/>
                <a:stretch>
                  <a:fillRect l="-2041" t="-4569" b="-1015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>
                <a:off x="3255328" y="3294063"/>
                <a:ext cx="41529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nl-NL" sz="2400" dirty="0">
                    <a:solidFill>
                      <a:srgbClr val="FF0000"/>
                    </a:solidFill>
                  </a:rPr>
                  <a:t>Total: </a:t>
                </a:r>
                <a:r>
                  <a:rPr lang="nl-NL" sz="2400" dirty="0" smtClean="0">
                    <a:solidFill>
                      <a:srgbClr val="FF0000"/>
                    </a:solidFill>
                  </a:rPr>
                  <a:t>O(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nl-NL" sz="2400" dirty="0" smtClean="0">
                    <a:solidFill>
                      <a:srgbClr val="FF0000"/>
                    </a:solidFill>
                  </a:rPr>
                  <a:t>+scan(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nl-NL" sz="2400" dirty="0" smtClean="0">
                    <a:solidFill>
                      <a:srgbClr val="FF0000"/>
                    </a:solidFill>
                  </a:rPr>
                  <a:t>))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5328" y="3294063"/>
                <a:ext cx="4152900" cy="461962"/>
              </a:xfrm>
              <a:prstGeom prst="rect">
                <a:avLst/>
              </a:prstGeom>
              <a:blipFill rotWithShape="1">
                <a:blip r:embed="rId7"/>
                <a:stretch>
                  <a:fillRect l="-2203" t="-11842" b="-27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>
                <a:spLocks noChangeArrowheads="1"/>
              </p:cNvSpPr>
              <p:nvPr/>
            </p:nvSpPr>
            <p:spPr bwMode="auto">
              <a:xfrm>
                <a:off x="6363949" y="4383769"/>
                <a:ext cx="4151313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nl-NL" sz="2400" dirty="0">
                    <a:solidFill>
                      <a:srgbClr val="FF0000"/>
                    </a:solidFill>
                  </a:rPr>
                  <a:t>Total: </a:t>
                </a:r>
                <a:r>
                  <a:rPr lang="nl-NL" sz="2400" dirty="0" smtClean="0">
                    <a:solidFill>
                      <a:srgbClr val="FF0000"/>
                    </a:solidFill>
                  </a:rPr>
                  <a:t>O(sort(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nl-NL" sz="2400" dirty="0" smtClean="0">
                    <a:solidFill>
                      <a:srgbClr val="FF0000"/>
                    </a:solidFill>
                  </a:rPr>
                  <a:t>))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3949" y="4383769"/>
                <a:ext cx="4151313" cy="461963"/>
              </a:xfrm>
              <a:prstGeom prst="rect">
                <a:avLst/>
              </a:prstGeom>
              <a:blipFill rotWithShape="1">
                <a:blip r:embed="rId8"/>
                <a:stretch>
                  <a:fillRect l="-2349" t="-11842" b="-27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>
                <a:spLocks noChangeArrowheads="1"/>
              </p:cNvSpPr>
              <p:nvPr/>
            </p:nvSpPr>
            <p:spPr bwMode="auto">
              <a:xfrm>
                <a:off x="3619501" y="5284787"/>
                <a:ext cx="4151313" cy="460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nl-NL" sz="2400" dirty="0">
                    <a:solidFill>
                      <a:srgbClr val="FF0000"/>
                    </a:solidFill>
                  </a:rPr>
                  <a:t>Total: </a:t>
                </a:r>
                <a:r>
                  <a:rPr lang="nl-NL" sz="2400" dirty="0" smtClean="0">
                    <a:solidFill>
                      <a:srgbClr val="FF0000"/>
                    </a:solidFill>
                  </a:rPr>
                  <a:t>O(sort(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nl-NL" sz="2400" dirty="0" smtClean="0">
                    <a:solidFill>
                      <a:srgbClr val="FF0000"/>
                    </a:solidFill>
                  </a:rPr>
                  <a:t>))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9501" y="5284787"/>
                <a:ext cx="4151313" cy="460375"/>
              </a:xfrm>
              <a:prstGeom prst="rect">
                <a:avLst/>
              </a:prstGeom>
              <a:blipFill rotWithShape="1">
                <a:blip r:embed="rId9"/>
                <a:stretch>
                  <a:fillRect l="-2349" t="-12000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>
                <a:off x="471488" y="6138863"/>
                <a:ext cx="5141912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nl-NL" sz="2400" dirty="0" smtClean="0">
                    <a:solidFill>
                      <a:srgbClr val="FF0000"/>
                    </a:solidFill>
                  </a:rPr>
                  <a:t>O(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nl-NL" sz="2400" dirty="0" smtClean="0">
                    <a:solidFill>
                      <a:srgbClr val="FF0000"/>
                    </a:solidFill>
                  </a:rPr>
                  <a:t>+sort(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nl-NL" sz="2400" dirty="0" smtClean="0">
                    <a:solidFill>
                      <a:srgbClr val="FF0000"/>
                    </a:solidFill>
                  </a:rPr>
                  <a:t>))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488" y="6138863"/>
                <a:ext cx="5141912" cy="461962"/>
              </a:xfrm>
              <a:prstGeom prst="rect">
                <a:avLst/>
              </a:prstGeom>
              <a:blipFill rotWithShape="1">
                <a:blip r:embed="rId10"/>
                <a:stretch>
                  <a:fillRect l="-1777" t="-11842" b="-27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619501" y="1044575"/>
            <a:ext cx="53736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Recap:</a:t>
            </a:r>
          </a:p>
          <a:p>
            <a:pPr>
              <a:defRPr/>
            </a:pPr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sort(a)+sort(b) = 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O(sort(a+b))</a:t>
            </a:r>
            <a:endParaRPr lang="nl-NL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scan(a)+scan(b) = 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O(scan(a+b))</a:t>
            </a:r>
            <a:endParaRPr lang="nl-NL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nl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1" grpId="0"/>
      <p:bldP spid="43" grpId="0"/>
      <p:bldP spid="4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Faster Undirected BFS?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200" y="1268413"/>
                <a:ext cx="8472196" cy="5040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l-NL" dirty="0" smtClean="0"/>
                  <a:t>Running time </a:t>
                </a:r>
                <a:r>
                  <a:rPr lang="nl-NL" dirty="0" smtClean="0">
                    <a:solidFill>
                      <a:schemeClr val="tx1"/>
                    </a:solidFill>
                  </a:rPr>
                  <a:t>O(</a:t>
                </a:r>
                <a14:m>
                  <m:oMath xmlns:m="http://schemas.openxmlformats.org/officeDocument/2006/math">
                    <m:r>
                      <a:rPr lang="nl-NL" i="1" dirty="0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+sort(</a:t>
                </a:r>
                <a14:m>
                  <m:oMath xmlns:m="http://schemas.openxmlformats.org/officeDocument/2006/math">
                    <m:r>
                      <a:rPr lang="nl-NL" i="1" dirty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nl-NL" dirty="0" smtClean="0">
                    <a:solidFill>
                      <a:schemeClr val="tx1"/>
                    </a:solidFill>
                  </a:rPr>
                  <a:t>))</a:t>
                </a:r>
                <a:endParaRPr lang="nl-NL" dirty="0" smtClean="0"/>
              </a:p>
              <a:p>
                <a:r>
                  <a:rPr lang="nl-NL" dirty="0" smtClean="0"/>
                  <a:t>Efficient for dense graphs (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nl-NL" dirty="0" smtClean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Ω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𝑉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)</a:t>
                </a:r>
              </a:p>
              <a:p>
                <a:r>
                  <a:rPr lang="nl-NL" dirty="0" smtClean="0"/>
                  <a:t>Not efficient for sparse graphs</a:t>
                </a:r>
              </a:p>
              <a:p>
                <a:endParaRPr lang="nl-NL" dirty="0"/>
              </a:p>
              <a:p>
                <a:pPr marL="0" indent="0">
                  <a:buNone/>
                </a:pPr>
                <a:r>
                  <a:rPr lang="nl-NL" dirty="0" smtClean="0"/>
                  <a:t>Solution: Clustering</a:t>
                </a:r>
              </a:p>
              <a:p>
                <a:r>
                  <a:rPr lang="nl-NL" dirty="0" smtClean="0"/>
                  <a:t>Preprocess the data: split graph in several clusters</a:t>
                </a:r>
              </a:p>
              <a:p>
                <a:r>
                  <a:rPr lang="nl-NL" dirty="0" smtClean="0"/>
                  <a:t>Create seperate files for each cluster, and link them</a:t>
                </a:r>
              </a:p>
              <a:p>
                <a:r>
                  <a:rPr lang="nl-NL" dirty="0" smtClean="0"/>
                  <a:t>Perform the UndirectedBFS as usual, but...</a:t>
                </a:r>
              </a:p>
              <a:p>
                <a:pPr lvl="1"/>
                <a:r>
                  <a:rPr lang="nl-NL" dirty="0" smtClean="0"/>
                  <a:t>keep track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nl-NL" dirty="0" smtClean="0"/>
                  <a:t>, the hot adjacency lists</a:t>
                </a:r>
              </a:p>
              <a:p>
                <a:pPr lvl="1"/>
                <a:r>
                  <a:rPr lang="nl-NL" dirty="0" smtClean="0"/>
                  <a:t>Replace “</a:t>
                </a:r>
                <a:r>
                  <a:rPr lang="en-US" dirty="0" smtClean="0"/>
                  <a:t>union adjacency lists of vertices 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𝐿</m:t>
                    </m:r>
                    <m:r>
                      <a:rPr lang="nl-NL" b="0" i="1" smtClean="0">
                        <a:latin typeface="Cambria Math"/>
                      </a:rPr>
                      <m:t>(</m:t>
                    </m:r>
                    <m:r>
                      <a:rPr lang="nl-NL" b="0" i="1" smtClean="0">
                        <a:latin typeface="Cambria Math"/>
                      </a:rPr>
                      <m:t>𝑖</m:t>
                    </m:r>
                    <m:r>
                      <a:rPr lang="nl-NL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	by “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/>
                          </a:rPr>
                          <m:t> </m:t>
                        </m:r>
                        <m:r>
                          <a:rPr lang="nl-NL" b="0" i="1" smtClean="0">
                            <a:latin typeface="Cambria Math"/>
                          </a:rPr>
                          <m:t>𝑑</m:t>
                        </m:r>
                        <m:r>
                          <a:rPr lang="nl-NL" b="0" i="1" smtClean="0">
                            <a:latin typeface="Cambria Math"/>
                          </a:rPr>
                          <m:t> </m:t>
                        </m:r>
                      </m:e>
                    </m:d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/>
                          </a:rPr>
                          <m:t>𝑠</m:t>
                        </m:r>
                        <m:r>
                          <a:rPr lang="nl-NL" b="0" i="1" smtClean="0">
                            <a:latin typeface="Cambria Math"/>
                          </a:rPr>
                          <m:t>, </m:t>
                        </m:r>
                        <m:r>
                          <a:rPr lang="nl-NL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nl-NL" b="0" i="1" smtClean="0">
                        <a:latin typeface="Cambria Math"/>
                      </a:rPr>
                      <m:t>∈</m:t>
                    </m:r>
                    <m:r>
                      <a:rPr lang="nl-NL" b="0" i="1" smtClean="0">
                        <a:latin typeface="Cambria Math"/>
                      </a:rPr>
                      <m:t>𝐻</m:t>
                    </m:r>
                    <m:r>
                      <a:rPr lang="nl-NL" b="0" i="1" smtClean="0">
                        <a:latin typeface="Cambria Math"/>
                      </a:rPr>
                      <m:t>, </m:t>
                    </m:r>
                    <m:r>
                      <a:rPr lang="nl-NL" b="0" i="1" smtClean="0">
                        <a:latin typeface="Cambria Math"/>
                      </a:rPr>
                      <m:t>𝑠</m:t>
                    </m:r>
                    <m:r>
                      <a:rPr lang="nl-NL" b="0" i="1" smtClean="0">
                        <a:latin typeface="Cambria Math"/>
                      </a:rPr>
                      <m:t>∈</m:t>
                    </m:r>
                    <m:r>
                      <a:rPr lang="nl-NL" b="0" i="1" smtClean="0">
                        <a:latin typeface="Cambria Math"/>
                      </a:rPr>
                      <m:t>𝐿</m:t>
                    </m:r>
                    <m:r>
                      <a:rPr lang="nl-NL" b="0" i="1" smtClean="0">
                        <a:latin typeface="Cambria Math"/>
                      </a:rPr>
                      <m:t>(</m:t>
                    </m:r>
                    <m:r>
                      <a:rPr lang="nl-NL" b="0" i="1" smtClean="0">
                        <a:latin typeface="Cambria Math"/>
                      </a:rPr>
                      <m:t>𝑖</m:t>
                    </m:r>
                    <m:r>
                      <a:rPr lang="nl-NL" b="0" i="1" smtClean="0">
                        <a:latin typeface="Cambria Math"/>
                      </a:rPr>
                      <m:t>)}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/>
                  <a:t>Goal: edges are added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in less then O(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) I/O’s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</a:p>
              <a:p>
                <a:pPr marL="457200" lvl="1" indent="0">
                  <a:buNone/>
                </a:pPr>
                <a:endParaRPr lang="nl-NL" dirty="0" smtClean="0"/>
              </a:p>
              <a:p>
                <a:pPr lvl="1"/>
                <a:endParaRPr lang="nl-NL" dirty="0" smtClean="0"/>
              </a:p>
              <a:p>
                <a:pPr lvl="1"/>
                <a:endParaRPr lang="nl-NL" dirty="0" smtClean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268413"/>
                <a:ext cx="8472196" cy="5040312"/>
              </a:xfrm>
              <a:blipFill rotWithShape="1">
                <a:blip r:embed="rId3"/>
                <a:stretch>
                  <a:fillRect l="-1079" t="-846" b="-84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5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200" y="1268413"/>
                <a:ext cx="8472196" cy="5040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Clustering can be done randomized: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0</m:t>
                    </m:r>
                    <m:r>
                      <a:rPr lang="nl-NL" b="0" i="1" smtClean="0">
                        <a:latin typeface="Cambria Math"/>
                      </a:rPr>
                      <m:t>&lt;</m:t>
                    </m:r>
                    <m:r>
                      <a:rPr lang="nl-NL" b="0" i="1" smtClean="0">
                        <a:latin typeface="Cambria Math"/>
                      </a:rPr>
                      <m:t>𝜇</m:t>
                    </m:r>
                    <m:r>
                      <a:rPr lang="nl-NL" b="0" i="1" smtClean="0">
                        <a:latin typeface="Cambria Math"/>
                      </a:rPr>
                      <m:t>&lt;</m:t>
                    </m:r>
                    <m:r>
                      <a:rPr lang="nl-NL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nl-NL" b="0" dirty="0" smtClean="0"/>
                  <a:t> be the “cluster density” parameter</a:t>
                </a:r>
              </a:p>
              <a:p>
                <a:r>
                  <a:rPr lang="nl-NL" dirty="0" smtClean="0"/>
                  <a:t>The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/>
                      </a:rPr>
                      <m:t>⊆</m:t>
                    </m:r>
                    <m:r>
                      <a:rPr lang="nl-NL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nl-NL" b="0" dirty="0" smtClean="0"/>
                  <a:t> </a:t>
                </a:r>
                <a:r>
                  <a:rPr lang="nl-NL" dirty="0" smtClean="0"/>
                  <a:t>is the set of cluster-masters</a:t>
                </a:r>
                <a:endParaRPr lang="nl-NL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nl-NL" sz="2400" b="0" dirty="0" smtClean="0"/>
                  <a:t> is placed in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/>
                      </a:rPr>
                      <m:t>𝑉</m:t>
                    </m:r>
                    <m:r>
                      <a:rPr lang="nl-NL" sz="2400" b="0" i="1" smtClean="0">
                        <a:latin typeface="Cambria Math"/>
                      </a:rPr>
                      <m:t>′</m:t>
                    </m:r>
                  </m:oMath>
                </a14:m>
                <a:endParaRPr lang="nl-NL" sz="2400" b="0" dirty="0" smtClean="0"/>
              </a:p>
              <a:p>
                <a:pPr lvl="1"/>
                <a:r>
                  <a:rPr lang="nl-NL" sz="2400" b="0" dirty="0" smtClean="0"/>
                  <a:t>Each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/>
                      </a:rPr>
                      <m:t>𝑣</m:t>
                    </m:r>
                    <m:r>
                      <a:rPr lang="nl-NL" sz="2400" b="0" i="1" smtClean="0">
                        <a:latin typeface="Cambria Math"/>
                      </a:rPr>
                      <m:t>∈</m:t>
                    </m:r>
                    <m:r>
                      <a:rPr lang="nl-NL" sz="24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nl-NL" sz="2400" b="0" dirty="0" smtClean="0"/>
                  <a:t> is placed in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/>
                      </a:rPr>
                      <m:t>𝑉</m:t>
                    </m:r>
                    <m:r>
                      <a:rPr lang="nl-NL" sz="24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nl-NL" sz="2400" b="0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nl-NL" sz="2400" b="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/>
                      </a:rPr>
                      <m:t>𝑉</m:t>
                    </m:r>
                    <m:r>
                      <a:rPr lang="nl-NL" sz="24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nl-NL" sz="2400" b="0" dirty="0" smtClean="0"/>
                  <a:t> has expected size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nl-NL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/>
                          </a:rPr>
                          <m:t>𝑉</m:t>
                        </m:r>
                        <m:r>
                          <a:rPr lang="nl-NL" sz="2400" b="0" i="1" smtClean="0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nl-NL" sz="2400" b="0" i="1" smtClean="0">
                        <a:latin typeface="Cambria Math"/>
                      </a:rPr>
                      <m:t>≤</m:t>
                    </m:r>
                    <m:r>
                      <a:rPr lang="nl-NL" sz="2400" b="0" i="1" smtClean="0">
                        <a:latin typeface="Cambria Math"/>
                      </a:rPr>
                      <m:t>1</m:t>
                    </m:r>
                    <m:r>
                      <a:rPr lang="nl-NL" sz="2400" b="0" i="1" smtClean="0">
                        <a:latin typeface="Cambria Math"/>
                      </a:rPr>
                      <m:t>+</m:t>
                    </m:r>
                    <m:r>
                      <a:rPr lang="nl-NL" sz="2400" b="0" i="1" smtClean="0">
                        <a:latin typeface="Cambria Math"/>
                      </a:rPr>
                      <m:t>𝜇</m:t>
                    </m:r>
                    <m:r>
                      <a:rPr lang="nl-NL" sz="2400" b="0" i="1" smtClean="0">
                        <a:latin typeface="Cambria Math"/>
                      </a:rPr>
                      <m:t>𝑉</m:t>
                    </m:r>
                  </m:oMath>
                </a14:m>
                <a:endParaRPr lang="nl-NL" sz="2400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nl-NL" dirty="0" smtClean="0"/>
              </a:p>
              <a:p>
                <a:pPr lvl="1"/>
                <a:endParaRPr lang="nl-NL" dirty="0" smtClean="0"/>
              </a:p>
              <a:p>
                <a:pPr lvl="1"/>
                <a:endParaRPr lang="nl-NL" dirty="0" smtClean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268413"/>
                <a:ext cx="8472196" cy="5040312"/>
              </a:xfrm>
              <a:blipFill rotWithShape="1">
                <a:blip r:embed="rId3"/>
                <a:stretch>
                  <a:fillRect l="-1079" t="-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Faster Undirected BFS: Clustering</a:t>
            </a:r>
          </a:p>
        </p:txBody>
      </p:sp>
    </p:spTree>
    <p:extLst>
      <p:ext uri="{BB962C8B-B14F-4D97-AF65-F5344CB8AC3E}">
        <p14:creationId xmlns:p14="http://schemas.microsoft.com/office/powerpoint/2010/main" val="36332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200" y="1268413"/>
                <a:ext cx="8472196" cy="5040312"/>
              </a:xfrm>
            </p:spPr>
            <p:txBody>
              <a:bodyPr/>
              <a:lstStyle/>
              <a:p>
                <a:r>
                  <a:rPr lang="nl-NL" dirty="0" smtClean="0"/>
                  <a:t>Run UndirectedBFS</a:t>
                </a:r>
              </a:p>
              <a:p>
                <a:pPr lvl="1"/>
                <a:r>
                  <a:rPr lang="nl-NL" dirty="0" smtClean="0"/>
                  <a:t>on all cluster-masters in parallel</a:t>
                </a:r>
              </a:p>
              <a:p>
                <a:pPr lvl="1"/>
                <a:r>
                  <a:rPr lang="nl-NL" b="0" dirty="0" smtClean="0"/>
                  <a:t>Compute for each vertex which </a:t>
                </a:r>
              </a:p>
              <a:p>
                <a:pPr marL="457200" lvl="1" indent="0">
                  <a:buNone/>
                </a:pPr>
                <a:r>
                  <a:rPr lang="nl-NL" dirty="0" smtClean="0"/>
                  <a:t>	master is closest</a:t>
                </a:r>
                <a:endParaRPr lang="nl-NL" b="0" dirty="0" smtClean="0"/>
              </a:p>
              <a:p>
                <a:pPr lvl="1"/>
                <a:r>
                  <a:rPr lang="nl-NL" b="0" dirty="0" smtClean="0"/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/>
                          </a:rPr>
                          <m:t>𝑎</m:t>
                        </m:r>
                        <m:r>
                          <a:rPr lang="nl-NL" b="0" i="1" smtClean="0">
                            <a:latin typeface="Cambria Math"/>
                          </a:rPr>
                          <m:t>, </m:t>
                        </m:r>
                        <m:r>
                          <a:rPr lang="nl-NL" b="0" i="1" smtClean="0"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endParaRPr lang="nl-NL" b="0" dirty="0" smtClean="0"/>
              </a:p>
              <a:p>
                <a:r>
                  <a:rPr lang="nl-NL" dirty="0" smtClean="0"/>
                  <a:t>Assign vertices to cluster</a:t>
                </a:r>
              </a:p>
              <a:p>
                <a:pPr marL="0" indent="0">
                  <a:buNone/>
                </a:pPr>
                <a:r>
                  <a:rPr lang="nl-NL" dirty="0" smtClean="0"/>
                  <a:t>    of closest master</a:t>
                </a:r>
              </a:p>
              <a:p>
                <a:pPr lvl="1"/>
                <a:r>
                  <a:rPr lang="nl-NL" dirty="0" smtClean="0"/>
                  <a:t>expected diameter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2</m:t>
                    </m:r>
                    <m:r>
                      <a:rPr lang="nl-NL" b="0" i="1" smtClean="0">
                        <a:latin typeface="Cambria Math"/>
                      </a:rPr>
                      <m:t>/</m:t>
                    </m:r>
                    <m:r>
                      <a:rPr lang="nl-NL" b="0" i="1" smtClean="0">
                        <a:latin typeface="Cambria Math"/>
                      </a:rPr>
                      <m:t>𝜇</m:t>
                    </m:r>
                  </m:oMath>
                </a14:m>
                <a:endParaRPr lang="nl-NL" dirty="0" smtClean="0"/>
              </a:p>
              <a:p>
                <a:pPr marL="457200" lvl="1" indent="0">
                  <a:buNone/>
                </a:pPr>
                <a:endParaRPr lang="nl-NL" b="0" baseline="-250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nl-NL" dirty="0" smtClean="0"/>
              </a:p>
              <a:p>
                <a:pPr lvl="1"/>
                <a:endParaRPr lang="nl-NL" dirty="0" smtClean="0"/>
              </a:p>
              <a:p>
                <a:pPr lvl="1"/>
                <a:endParaRPr lang="nl-NL" dirty="0" smtClean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268413"/>
                <a:ext cx="8472196" cy="5040312"/>
              </a:xfrm>
              <a:blipFill rotWithShape="1">
                <a:blip r:embed="rId3"/>
                <a:stretch>
                  <a:fillRect l="-432" t="-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" name="Freeform 8191"/>
          <p:cNvSpPr/>
          <p:nvPr/>
        </p:nvSpPr>
        <p:spPr bwMode="auto">
          <a:xfrm>
            <a:off x="4602480" y="4160520"/>
            <a:ext cx="2019300" cy="2004060"/>
          </a:xfrm>
          <a:custGeom>
            <a:avLst/>
            <a:gdLst>
              <a:gd name="connsiteX0" fmla="*/ 312420 w 2019300"/>
              <a:gd name="connsiteY0" fmla="*/ 0 h 2004060"/>
              <a:gd name="connsiteX1" fmla="*/ 312420 w 2019300"/>
              <a:gd name="connsiteY1" fmla="*/ 0 h 2004060"/>
              <a:gd name="connsiteX2" fmla="*/ 457200 w 2019300"/>
              <a:gd name="connsiteY2" fmla="*/ 190500 h 2004060"/>
              <a:gd name="connsiteX3" fmla="*/ 525780 w 2019300"/>
              <a:gd name="connsiteY3" fmla="*/ 274320 h 2004060"/>
              <a:gd name="connsiteX4" fmla="*/ 548640 w 2019300"/>
              <a:gd name="connsiteY4" fmla="*/ 320040 h 2004060"/>
              <a:gd name="connsiteX5" fmla="*/ 548640 w 2019300"/>
              <a:gd name="connsiteY5" fmla="*/ 601980 h 2004060"/>
              <a:gd name="connsiteX6" fmla="*/ 518160 w 2019300"/>
              <a:gd name="connsiteY6" fmla="*/ 723900 h 2004060"/>
              <a:gd name="connsiteX7" fmla="*/ 495300 w 2019300"/>
              <a:gd name="connsiteY7" fmla="*/ 769620 h 2004060"/>
              <a:gd name="connsiteX8" fmla="*/ 434340 w 2019300"/>
              <a:gd name="connsiteY8" fmla="*/ 899160 h 2004060"/>
              <a:gd name="connsiteX9" fmla="*/ 403860 w 2019300"/>
              <a:gd name="connsiteY9" fmla="*/ 929640 h 2004060"/>
              <a:gd name="connsiteX10" fmla="*/ 320040 w 2019300"/>
              <a:gd name="connsiteY10" fmla="*/ 1036320 h 2004060"/>
              <a:gd name="connsiteX11" fmla="*/ 213360 w 2019300"/>
              <a:gd name="connsiteY11" fmla="*/ 1127760 h 2004060"/>
              <a:gd name="connsiteX12" fmla="*/ 198120 w 2019300"/>
              <a:gd name="connsiteY12" fmla="*/ 1150620 h 2004060"/>
              <a:gd name="connsiteX13" fmla="*/ 152400 w 2019300"/>
              <a:gd name="connsiteY13" fmla="*/ 1196340 h 2004060"/>
              <a:gd name="connsiteX14" fmla="*/ 106680 w 2019300"/>
              <a:gd name="connsiteY14" fmla="*/ 1264920 h 2004060"/>
              <a:gd name="connsiteX15" fmla="*/ 68580 w 2019300"/>
              <a:gd name="connsiteY15" fmla="*/ 1303020 h 2004060"/>
              <a:gd name="connsiteX16" fmla="*/ 38100 w 2019300"/>
              <a:gd name="connsiteY16" fmla="*/ 1371600 h 2004060"/>
              <a:gd name="connsiteX17" fmla="*/ 0 w 2019300"/>
              <a:gd name="connsiteY17" fmla="*/ 1424940 h 2004060"/>
              <a:gd name="connsiteX18" fmla="*/ 7620 w 2019300"/>
              <a:gd name="connsiteY18" fmla="*/ 1638300 h 2004060"/>
              <a:gd name="connsiteX19" fmla="*/ 22860 w 2019300"/>
              <a:gd name="connsiteY19" fmla="*/ 1661160 h 2004060"/>
              <a:gd name="connsiteX20" fmla="*/ 45720 w 2019300"/>
              <a:gd name="connsiteY20" fmla="*/ 1691640 h 2004060"/>
              <a:gd name="connsiteX21" fmla="*/ 129540 w 2019300"/>
              <a:gd name="connsiteY21" fmla="*/ 1775460 h 2004060"/>
              <a:gd name="connsiteX22" fmla="*/ 198120 w 2019300"/>
              <a:gd name="connsiteY22" fmla="*/ 1866900 h 2004060"/>
              <a:gd name="connsiteX23" fmla="*/ 220980 w 2019300"/>
              <a:gd name="connsiteY23" fmla="*/ 1882140 h 2004060"/>
              <a:gd name="connsiteX24" fmla="*/ 281940 w 2019300"/>
              <a:gd name="connsiteY24" fmla="*/ 1927860 h 2004060"/>
              <a:gd name="connsiteX25" fmla="*/ 304800 w 2019300"/>
              <a:gd name="connsiteY25" fmla="*/ 1943100 h 2004060"/>
              <a:gd name="connsiteX26" fmla="*/ 365760 w 2019300"/>
              <a:gd name="connsiteY26" fmla="*/ 1973580 h 2004060"/>
              <a:gd name="connsiteX27" fmla="*/ 396240 w 2019300"/>
              <a:gd name="connsiteY27" fmla="*/ 1988820 h 2004060"/>
              <a:gd name="connsiteX28" fmla="*/ 449580 w 2019300"/>
              <a:gd name="connsiteY28" fmla="*/ 2004060 h 2004060"/>
              <a:gd name="connsiteX29" fmla="*/ 899160 w 2019300"/>
              <a:gd name="connsiteY29" fmla="*/ 1988820 h 2004060"/>
              <a:gd name="connsiteX30" fmla="*/ 922020 w 2019300"/>
              <a:gd name="connsiteY30" fmla="*/ 1981200 h 2004060"/>
              <a:gd name="connsiteX31" fmla="*/ 982980 w 2019300"/>
              <a:gd name="connsiteY31" fmla="*/ 1965960 h 2004060"/>
              <a:gd name="connsiteX32" fmla="*/ 1074420 w 2019300"/>
              <a:gd name="connsiteY32" fmla="*/ 1920240 h 2004060"/>
              <a:gd name="connsiteX33" fmla="*/ 1135380 w 2019300"/>
              <a:gd name="connsiteY33" fmla="*/ 1889760 h 2004060"/>
              <a:gd name="connsiteX34" fmla="*/ 1188720 w 2019300"/>
              <a:gd name="connsiteY34" fmla="*/ 1851660 h 2004060"/>
              <a:gd name="connsiteX35" fmla="*/ 1272540 w 2019300"/>
              <a:gd name="connsiteY35" fmla="*/ 1752600 h 2004060"/>
              <a:gd name="connsiteX36" fmla="*/ 1287780 w 2019300"/>
              <a:gd name="connsiteY36" fmla="*/ 1729740 h 2004060"/>
              <a:gd name="connsiteX37" fmla="*/ 1318260 w 2019300"/>
              <a:gd name="connsiteY37" fmla="*/ 1668780 h 2004060"/>
              <a:gd name="connsiteX38" fmla="*/ 1348740 w 2019300"/>
              <a:gd name="connsiteY38" fmla="*/ 1638300 h 2004060"/>
              <a:gd name="connsiteX39" fmla="*/ 1371600 w 2019300"/>
              <a:gd name="connsiteY39" fmla="*/ 1600200 h 2004060"/>
              <a:gd name="connsiteX40" fmla="*/ 1402080 w 2019300"/>
              <a:gd name="connsiteY40" fmla="*/ 1539240 h 2004060"/>
              <a:gd name="connsiteX41" fmla="*/ 1485900 w 2019300"/>
              <a:gd name="connsiteY41" fmla="*/ 1440180 h 2004060"/>
              <a:gd name="connsiteX42" fmla="*/ 1508760 w 2019300"/>
              <a:gd name="connsiteY42" fmla="*/ 1386840 h 2004060"/>
              <a:gd name="connsiteX43" fmla="*/ 1539240 w 2019300"/>
              <a:gd name="connsiteY43" fmla="*/ 1348740 h 2004060"/>
              <a:gd name="connsiteX44" fmla="*/ 1607820 w 2019300"/>
              <a:gd name="connsiteY44" fmla="*/ 1234440 h 2004060"/>
              <a:gd name="connsiteX45" fmla="*/ 1630680 w 2019300"/>
              <a:gd name="connsiteY45" fmla="*/ 1196340 h 2004060"/>
              <a:gd name="connsiteX46" fmla="*/ 1645920 w 2019300"/>
              <a:gd name="connsiteY46" fmla="*/ 1173480 h 2004060"/>
              <a:gd name="connsiteX47" fmla="*/ 1661160 w 2019300"/>
              <a:gd name="connsiteY47" fmla="*/ 1120140 h 2004060"/>
              <a:gd name="connsiteX48" fmla="*/ 1676400 w 2019300"/>
              <a:gd name="connsiteY48" fmla="*/ 1097280 h 2004060"/>
              <a:gd name="connsiteX49" fmla="*/ 1691640 w 2019300"/>
              <a:gd name="connsiteY49" fmla="*/ 1036320 h 2004060"/>
              <a:gd name="connsiteX50" fmla="*/ 1699260 w 2019300"/>
              <a:gd name="connsiteY50" fmla="*/ 1013460 h 2004060"/>
              <a:gd name="connsiteX51" fmla="*/ 1706880 w 2019300"/>
              <a:gd name="connsiteY51" fmla="*/ 975360 h 2004060"/>
              <a:gd name="connsiteX52" fmla="*/ 1737360 w 2019300"/>
              <a:gd name="connsiteY52" fmla="*/ 906780 h 2004060"/>
              <a:gd name="connsiteX53" fmla="*/ 1767840 w 2019300"/>
              <a:gd name="connsiteY53" fmla="*/ 861060 h 2004060"/>
              <a:gd name="connsiteX54" fmla="*/ 1783080 w 2019300"/>
              <a:gd name="connsiteY54" fmla="*/ 822960 h 2004060"/>
              <a:gd name="connsiteX55" fmla="*/ 1790700 w 2019300"/>
              <a:gd name="connsiteY55" fmla="*/ 784860 h 2004060"/>
              <a:gd name="connsiteX56" fmla="*/ 1805940 w 2019300"/>
              <a:gd name="connsiteY56" fmla="*/ 754380 h 2004060"/>
              <a:gd name="connsiteX57" fmla="*/ 1813560 w 2019300"/>
              <a:gd name="connsiteY57" fmla="*/ 723900 h 2004060"/>
              <a:gd name="connsiteX58" fmla="*/ 1836420 w 2019300"/>
              <a:gd name="connsiteY58" fmla="*/ 678180 h 2004060"/>
              <a:gd name="connsiteX59" fmla="*/ 1844040 w 2019300"/>
              <a:gd name="connsiteY59" fmla="*/ 647700 h 2004060"/>
              <a:gd name="connsiteX60" fmla="*/ 1866900 w 2019300"/>
              <a:gd name="connsiteY60" fmla="*/ 579120 h 2004060"/>
              <a:gd name="connsiteX61" fmla="*/ 2019300 w 2019300"/>
              <a:gd name="connsiteY61" fmla="*/ 114300 h 2004060"/>
              <a:gd name="connsiteX62" fmla="*/ 312420 w 2019300"/>
              <a:gd name="connsiteY62" fmla="*/ 0 h 200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019300" h="2004060">
                <a:moveTo>
                  <a:pt x="312420" y="0"/>
                </a:moveTo>
                <a:lnTo>
                  <a:pt x="312420" y="0"/>
                </a:lnTo>
                <a:cubicBezTo>
                  <a:pt x="424709" y="112289"/>
                  <a:pt x="307901" y="-11493"/>
                  <a:pt x="457200" y="190500"/>
                </a:cubicBezTo>
                <a:cubicBezTo>
                  <a:pt x="483075" y="225507"/>
                  <a:pt x="511013" y="230018"/>
                  <a:pt x="525780" y="274320"/>
                </a:cubicBezTo>
                <a:cubicBezTo>
                  <a:pt x="536296" y="305868"/>
                  <a:pt x="528945" y="290497"/>
                  <a:pt x="548640" y="320040"/>
                </a:cubicBezTo>
                <a:cubicBezTo>
                  <a:pt x="574932" y="425209"/>
                  <a:pt x="569921" y="393427"/>
                  <a:pt x="548640" y="601980"/>
                </a:cubicBezTo>
                <a:cubicBezTo>
                  <a:pt x="544388" y="643654"/>
                  <a:pt x="536894" y="686432"/>
                  <a:pt x="518160" y="723900"/>
                </a:cubicBezTo>
                <a:cubicBezTo>
                  <a:pt x="510540" y="739140"/>
                  <a:pt x="502440" y="754149"/>
                  <a:pt x="495300" y="769620"/>
                </a:cubicBezTo>
                <a:cubicBezTo>
                  <a:pt x="475128" y="813325"/>
                  <a:pt x="460722" y="858122"/>
                  <a:pt x="434340" y="899160"/>
                </a:cubicBezTo>
                <a:cubicBezTo>
                  <a:pt x="426570" y="911246"/>
                  <a:pt x="413058" y="918602"/>
                  <a:pt x="403860" y="929640"/>
                </a:cubicBezTo>
                <a:cubicBezTo>
                  <a:pt x="374909" y="964382"/>
                  <a:pt x="356219" y="1009186"/>
                  <a:pt x="320040" y="1036320"/>
                </a:cubicBezTo>
                <a:cubicBezTo>
                  <a:pt x="266854" y="1076210"/>
                  <a:pt x="255814" y="1080000"/>
                  <a:pt x="213360" y="1127760"/>
                </a:cubicBezTo>
                <a:cubicBezTo>
                  <a:pt x="207276" y="1134605"/>
                  <a:pt x="204204" y="1143775"/>
                  <a:pt x="198120" y="1150620"/>
                </a:cubicBezTo>
                <a:cubicBezTo>
                  <a:pt x="183801" y="1166729"/>
                  <a:pt x="166048" y="1179659"/>
                  <a:pt x="152400" y="1196340"/>
                </a:cubicBezTo>
                <a:cubicBezTo>
                  <a:pt x="67966" y="1299537"/>
                  <a:pt x="185622" y="1176110"/>
                  <a:pt x="106680" y="1264920"/>
                </a:cubicBezTo>
                <a:cubicBezTo>
                  <a:pt x="94748" y="1278344"/>
                  <a:pt x="79144" y="1288495"/>
                  <a:pt x="68580" y="1303020"/>
                </a:cubicBezTo>
                <a:cubicBezTo>
                  <a:pt x="24429" y="1363728"/>
                  <a:pt x="59452" y="1328897"/>
                  <a:pt x="38100" y="1371600"/>
                </a:cubicBezTo>
                <a:cubicBezTo>
                  <a:pt x="32529" y="1382742"/>
                  <a:pt x="5177" y="1418037"/>
                  <a:pt x="0" y="1424940"/>
                </a:cubicBezTo>
                <a:cubicBezTo>
                  <a:pt x="2540" y="1496060"/>
                  <a:pt x="765" y="1567466"/>
                  <a:pt x="7620" y="1638300"/>
                </a:cubicBezTo>
                <a:cubicBezTo>
                  <a:pt x="8502" y="1647416"/>
                  <a:pt x="17537" y="1653708"/>
                  <a:pt x="22860" y="1661160"/>
                </a:cubicBezTo>
                <a:cubicBezTo>
                  <a:pt x="30242" y="1671494"/>
                  <a:pt x="37055" y="1682356"/>
                  <a:pt x="45720" y="1691640"/>
                </a:cubicBezTo>
                <a:cubicBezTo>
                  <a:pt x="72681" y="1720526"/>
                  <a:pt x="101600" y="1747520"/>
                  <a:pt x="129540" y="1775460"/>
                </a:cubicBezTo>
                <a:cubicBezTo>
                  <a:pt x="269524" y="1915444"/>
                  <a:pt x="100624" y="1736906"/>
                  <a:pt x="198120" y="1866900"/>
                </a:cubicBezTo>
                <a:cubicBezTo>
                  <a:pt x="203615" y="1874226"/>
                  <a:pt x="214088" y="1876109"/>
                  <a:pt x="220980" y="1882140"/>
                </a:cubicBezTo>
                <a:cubicBezTo>
                  <a:pt x="319005" y="1967912"/>
                  <a:pt x="217782" y="1895781"/>
                  <a:pt x="281940" y="1927860"/>
                </a:cubicBezTo>
                <a:cubicBezTo>
                  <a:pt x="290131" y="1931956"/>
                  <a:pt x="296760" y="1938715"/>
                  <a:pt x="304800" y="1943100"/>
                </a:cubicBezTo>
                <a:cubicBezTo>
                  <a:pt x="324744" y="1953979"/>
                  <a:pt x="345440" y="1963420"/>
                  <a:pt x="365760" y="1973580"/>
                </a:cubicBezTo>
                <a:cubicBezTo>
                  <a:pt x="375920" y="1978660"/>
                  <a:pt x="385220" y="1986065"/>
                  <a:pt x="396240" y="1988820"/>
                </a:cubicBezTo>
                <a:cubicBezTo>
                  <a:pt x="434512" y="1998388"/>
                  <a:pt x="416785" y="1993128"/>
                  <a:pt x="449580" y="2004060"/>
                </a:cubicBezTo>
                <a:lnTo>
                  <a:pt x="899160" y="1988820"/>
                </a:lnTo>
                <a:cubicBezTo>
                  <a:pt x="907183" y="1988432"/>
                  <a:pt x="914228" y="1983148"/>
                  <a:pt x="922020" y="1981200"/>
                </a:cubicBezTo>
                <a:cubicBezTo>
                  <a:pt x="958134" y="1972172"/>
                  <a:pt x="953950" y="1977572"/>
                  <a:pt x="982980" y="1965960"/>
                </a:cubicBezTo>
                <a:cubicBezTo>
                  <a:pt x="1067863" y="1932007"/>
                  <a:pt x="1006005" y="1957079"/>
                  <a:pt x="1074420" y="1920240"/>
                </a:cubicBezTo>
                <a:cubicBezTo>
                  <a:pt x="1094423" y="1909469"/>
                  <a:pt x="1115436" y="1900639"/>
                  <a:pt x="1135380" y="1889760"/>
                </a:cubicBezTo>
                <a:cubicBezTo>
                  <a:pt x="1146436" y="1883729"/>
                  <a:pt x="1181936" y="1857474"/>
                  <a:pt x="1188720" y="1851660"/>
                </a:cubicBezTo>
                <a:cubicBezTo>
                  <a:pt x="1215668" y="1828562"/>
                  <a:pt x="1261935" y="1768508"/>
                  <a:pt x="1272540" y="1752600"/>
                </a:cubicBezTo>
                <a:cubicBezTo>
                  <a:pt x="1277620" y="1744980"/>
                  <a:pt x="1283395" y="1737780"/>
                  <a:pt x="1287780" y="1729740"/>
                </a:cubicBezTo>
                <a:cubicBezTo>
                  <a:pt x="1298659" y="1709796"/>
                  <a:pt x="1305658" y="1687683"/>
                  <a:pt x="1318260" y="1668780"/>
                </a:cubicBezTo>
                <a:cubicBezTo>
                  <a:pt x="1326230" y="1656825"/>
                  <a:pt x="1339919" y="1649642"/>
                  <a:pt x="1348740" y="1638300"/>
                </a:cubicBezTo>
                <a:cubicBezTo>
                  <a:pt x="1357833" y="1626609"/>
                  <a:pt x="1364578" y="1613240"/>
                  <a:pt x="1371600" y="1600200"/>
                </a:cubicBezTo>
                <a:cubicBezTo>
                  <a:pt x="1382371" y="1580197"/>
                  <a:pt x="1387888" y="1556980"/>
                  <a:pt x="1402080" y="1539240"/>
                </a:cubicBezTo>
                <a:cubicBezTo>
                  <a:pt x="1469772" y="1454625"/>
                  <a:pt x="1440039" y="1486041"/>
                  <a:pt x="1485900" y="1440180"/>
                </a:cubicBezTo>
                <a:cubicBezTo>
                  <a:pt x="1492673" y="1419860"/>
                  <a:pt x="1496205" y="1405672"/>
                  <a:pt x="1508760" y="1386840"/>
                </a:cubicBezTo>
                <a:cubicBezTo>
                  <a:pt x="1517782" y="1373308"/>
                  <a:pt x="1530376" y="1362376"/>
                  <a:pt x="1539240" y="1348740"/>
                </a:cubicBezTo>
                <a:cubicBezTo>
                  <a:pt x="1563455" y="1311486"/>
                  <a:pt x="1584960" y="1272540"/>
                  <a:pt x="1607820" y="1234440"/>
                </a:cubicBezTo>
                <a:cubicBezTo>
                  <a:pt x="1615440" y="1221740"/>
                  <a:pt x="1622465" y="1208663"/>
                  <a:pt x="1630680" y="1196340"/>
                </a:cubicBezTo>
                <a:cubicBezTo>
                  <a:pt x="1635760" y="1188720"/>
                  <a:pt x="1641824" y="1181671"/>
                  <a:pt x="1645920" y="1173480"/>
                </a:cubicBezTo>
                <a:cubicBezTo>
                  <a:pt x="1660748" y="1143823"/>
                  <a:pt x="1646511" y="1154320"/>
                  <a:pt x="1661160" y="1120140"/>
                </a:cubicBezTo>
                <a:cubicBezTo>
                  <a:pt x="1664768" y="1111722"/>
                  <a:pt x="1672304" y="1105471"/>
                  <a:pt x="1676400" y="1097280"/>
                </a:cubicBezTo>
                <a:cubicBezTo>
                  <a:pt x="1685109" y="1079862"/>
                  <a:pt x="1687293" y="1053710"/>
                  <a:pt x="1691640" y="1036320"/>
                </a:cubicBezTo>
                <a:cubicBezTo>
                  <a:pt x="1693588" y="1028528"/>
                  <a:pt x="1697312" y="1021252"/>
                  <a:pt x="1699260" y="1013460"/>
                </a:cubicBezTo>
                <a:cubicBezTo>
                  <a:pt x="1702401" y="1000895"/>
                  <a:pt x="1703158" y="987765"/>
                  <a:pt x="1706880" y="975360"/>
                </a:cubicBezTo>
                <a:cubicBezTo>
                  <a:pt x="1711466" y="960074"/>
                  <a:pt x="1728354" y="921790"/>
                  <a:pt x="1737360" y="906780"/>
                </a:cubicBezTo>
                <a:cubicBezTo>
                  <a:pt x="1746784" y="891074"/>
                  <a:pt x="1761038" y="878066"/>
                  <a:pt x="1767840" y="861060"/>
                </a:cubicBezTo>
                <a:cubicBezTo>
                  <a:pt x="1772920" y="848360"/>
                  <a:pt x="1779150" y="836061"/>
                  <a:pt x="1783080" y="822960"/>
                </a:cubicBezTo>
                <a:cubicBezTo>
                  <a:pt x="1786802" y="810555"/>
                  <a:pt x="1786604" y="797147"/>
                  <a:pt x="1790700" y="784860"/>
                </a:cubicBezTo>
                <a:cubicBezTo>
                  <a:pt x="1794292" y="774084"/>
                  <a:pt x="1801952" y="765016"/>
                  <a:pt x="1805940" y="754380"/>
                </a:cubicBezTo>
                <a:cubicBezTo>
                  <a:pt x="1809617" y="744574"/>
                  <a:pt x="1809435" y="733526"/>
                  <a:pt x="1813560" y="723900"/>
                </a:cubicBezTo>
                <a:cubicBezTo>
                  <a:pt x="1842185" y="657108"/>
                  <a:pt x="1818072" y="742397"/>
                  <a:pt x="1836420" y="678180"/>
                </a:cubicBezTo>
                <a:cubicBezTo>
                  <a:pt x="1839297" y="668110"/>
                  <a:pt x="1840960" y="657710"/>
                  <a:pt x="1844040" y="647700"/>
                </a:cubicBezTo>
                <a:cubicBezTo>
                  <a:pt x="1851126" y="624669"/>
                  <a:pt x="1866900" y="579120"/>
                  <a:pt x="1866900" y="579120"/>
                </a:cubicBezTo>
                <a:lnTo>
                  <a:pt x="2019300" y="114300"/>
                </a:lnTo>
                <a:lnTo>
                  <a:pt x="312420" y="0"/>
                </a:lnTo>
                <a:close/>
              </a:path>
            </a:pathLst>
          </a:custGeom>
          <a:solidFill>
            <a:srgbClr val="FFFF00"/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reeform 62"/>
          <p:cNvSpPr/>
          <p:nvPr/>
        </p:nvSpPr>
        <p:spPr bwMode="auto">
          <a:xfrm>
            <a:off x="6576060" y="3733800"/>
            <a:ext cx="1409700" cy="1836420"/>
          </a:xfrm>
          <a:custGeom>
            <a:avLst/>
            <a:gdLst>
              <a:gd name="connsiteX0" fmla="*/ 647700 w 1409700"/>
              <a:gd name="connsiteY0" fmla="*/ 0 h 1836420"/>
              <a:gd name="connsiteX1" fmla="*/ 647700 w 1409700"/>
              <a:gd name="connsiteY1" fmla="*/ 0 h 1836420"/>
              <a:gd name="connsiteX2" fmla="*/ 510540 w 1409700"/>
              <a:gd name="connsiteY2" fmla="*/ 137160 h 1836420"/>
              <a:gd name="connsiteX3" fmla="*/ 464820 w 1409700"/>
              <a:gd name="connsiteY3" fmla="*/ 175260 h 1836420"/>
              <a:gd name="connsiteX4" fmla="*/ 419100 w 1409700"/>
              <a:gd name="connsiteY4" fmla="*/ 228600 h 1836420"/>
              <a:gd name="connsiteX5" fmla="*/ 388620 w 1409700"/>
              <a:gd name="connsiteY5" fmla="*/ 259080 h 1836420"/>
              <a:gd name="connsiteX6" fmla="*/ 335280 w 1409700"/>
              <a:gd name="connsiteY6" fmla="*/ 320040 h 1836420"/>
              <a:gd name="connsiteX7" fmla="*/ 289560 w 1409700"/>
              <a:gd name="connsiteY7" fmla="*/ 365760 h 1836420"/>
              <a:gd name="connsiteX8" fmla="*/ 274320 w 1409700"/>
              <a:gd name="connsiteY8" fmla="*/ 396240 h 1836420"/>
              <a:gd name="connsiteX9" fmla="*/ 259080 w 1409700"/>
              <a:gd name="connsiteY9" fmla="*/ 419100 h 1836420"/>
              <a:gd name="connsiteX10" fmla="*/ 243840 w 1409700"/>
              <a:gd name="connsiteY10" fmla="*/ 457200 h 1836420"/>
              <a:gd name="connsiteX11" fmla="*/ 198120 w 1409700"/>
              <a:gd name="connsiteY11" fmla="*/ 525780 h 1836420"/>
              <a:gd name="connsiteX12" fmla="*/ 190500 w 1409700"/>
              <a:gd name="connsiteY12" fmla="*/ 556260 h 1836420"/>
              <a:gd name="connsiteX13" fmla="*/ 152400 w 1409700"/>
              <a:gd name="connsiteY13" fmla="*/ 617220 h 1836420"/>
              <a:gd name="connsiteX14" fmla="*/ 121920 w 1409700"/>
              <a:gd name="connsiteY14" fmla="*/ 670560 h 1836420"/>
              <a:gd name="connsiteX15" fmla="*/ 91440 w 1409700"/>
              <a:gd name="connsiteY15" fmla="*/ 746760 h 1836420"/>
              <a:gd name="connsiteX16" fmla="*/ 60960 w 1409700"/>
              <a:gd name="connsiteY16" fmla="*/ 769620 h 1836420"/>
              <a:gd name="connsiteX17" fmla="*/ 53340 w 1409700"/>
              <a:gd name="connsiteY17" fmla="*/ 807720 h 1836420"/>
              <a:gd name="connsiteX18" fmla="*/ 45720 w 1409700"/>
              <a:gd name="connsiteY18" fmla="*/ 853440 h 1836420"/>
              <a:gd name="connsiteX19" fmla="*/ 38100 w 1409700"/>
              <a:gd name="connsiteY19" fmla="*/ 876300 h 1836420"/>
              <a:gd name="connsiteX20" fmla="*/ 30480 w 1409700"/>
              <a:gd name="connsiteY20" fmla="*/ 914400 h 1836420"/>
              <a:gd name="connsiteX21" fmla="*/ 22860 w 1409700"/>
              <a:gd name="connsiteY21" fmla="*/ 944880 h 1836420"/>
              <a:gd name="connsiteX22" fmla="*/ 0 w 1409700"/>
              <a:gd name="connsiteY22" fmla="*/ 1112520 h 1836420"/>
              <a:gd name="connsiteX23" fmla="*/ 7620 w 1409700"/>
              <a:gd name="connsiteY23" fmla="*/ 1668780 h 1836420"/>
              <a:gd name="connsiteX24" fmla="*/ 38100 w 1409700"/>
              <a:gd name="connsiteY24" fmla="*/ 1706880 h 1836420"/>
              <a:gd name="connsiteX25" fmla="*/ 53340 w 1409700"/>
              <a:gd name="connsiteY25" fmla="*/ 1729740 h 1836420"/>
              <a:gd name="connsiteX26" fmla="*/ 76200 w 1409700"/>
              <a:gd name="connsiteY26" fmla="*/ 1752600 h 1836420"/>
              <a:gd name="connsiteX27" fmla="*/ 1341120 w 1409700"/>
              <a:gd name="connsiteY27" fmla="*/ 1836420 h 1836420"/>
              <a:gd name="connsiteX28" fmla="*/ 1409700 w 1409700"/>
              <a:gd name="connsiteY28" fmla="*/ 731520 h 1836420"/>
              <a:gd name="connsiteX29" fmla="*/ 647700 w 1409700"/>
              <a:gd name="connsiteY29" fmla="*/ 0 h 183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409700" h="1836420">
                <a:moveTo>
                  <a:pt x="647700" y="0"/>
                </a:moveTo>
                <a:lnTo>
                  <a:pt x="647700" y="0"/>
                </a:lnTo>
                <a:cubicBezTo>
                  <a:pt x="601980" y="45720"/>
                  <a:pt x="557222" y="92423"/>
                  <a:pt x="510540" y="137160"/>
                </a:cubicBezTo>
                <a:cubicBezTo>
                  <a:pt x="496217" y="150886"/>
                  <a:pt x="478848" y="161232"/>
                  <a:pt x="464820" y="175260"/>
                </a:cubicBezTo>
                <a:cubicBezTo>
                  <a:pt x="448261" y="191819"/>
                  <a:pt x="434852" y="211272"/>
                  <a:pt x="419100" y="228600"/>
                </a:cubicBezTo>
                <a:cubicBezTo>
                  <a:pt x="409435" y="239232"/>
                  <a:pt x="398329" y="248488"/>
                  <a:pt x="388620" y="259080"/>
                </a:cubicBezTo>
                <a:cubicBezTo>
                  <a:pt x="370375" y="278984"/>
                  <a:pt x="353653" y="300254"/>
                  <a:pt x="335280" y="320040"/>
                </a:cubicBezTo>
                <a:cubicBezTo>
                  <a:pt x="320614" y="335834"/>
                  <a:pt x="299199" y="346483"/>
                  <a:pt x="289560" y="365760"/>
                </a:cubicBezTo>
                <a:cubicBezTo>
                  <a:pt x="284480" y="375920"/>
                  <a:pt x="279956" y="386377"/>
                  <a:pt x="274320" y="396240"/>
                </a:cubicBezTo>
                <a:cubicBezTo>
                  <a:pt x="269776" y="404191"/>
                  <a:pt x="263176" y="410909"/>
                  <a:pt x="259080" y="419100"/>
                </a:cubicBezTo>
                <a:cubicBezTo>
                  <a:pt x="252963" y="431334"/>
                  <a:pt x="250626" y="445324"/>
                  <a:pt x="243840" y="457200"/>
                </a:cubicBezTo>
                <a:cubicBezTo>
                  <a:pt x="230209" y="481054"/>
                  <a:pt x="213360" y="502920"/>
                  <a:pt x="198120" y="525780"/>
                </a:cubicBezTo>
                <a:cubicBezTo>
                  <a:pt x="195580" y="535940"/>
                  <a:pt x="194753" y="546690"/>
                  <a:pt x="190500" y="556260"/>
                </a:cubicBezTo>
                <a:cubicBezTo>
                  <a:pt x="176129" y="588595"/>
                  <a:pt x="167693" y="590458"/>
                  <a:pt x="152400" y="617220"/>
                </a:cubicBezTo>
                <a:cubicBezTo>
                  <a:pt x="113729" y="684895"/>
                  <a:pt x="159050" y="614865"/>
                  <a:pt x="121920" y="670560"/>
                </a:cubicBezTo>
                <a:cubicBezTo>
                  <a:pt x="114623" y="699750"/>
                  <a:pt x="111735" y="720666"/>
                  <a:pt x="91440" y="746760"/>
                </a:cubicBezTo>
                <a:cubicBezTo>
                  <a:pt x="83643" y="756785"/>
                  <a:pt x="71120" y="762000"/>
                  <a:pt x="60960" y="769620"/>
                </a:cubicBezTo>
                <a:cubicBezTo>
                  <a:pt x="58420" y="782320"/>
                  <a:pt x="55657" y="794977"/>
                  <a:pt x="53340" y="807720"/>
                </a:cubicBezTo>
                <a:cubicBezTo>
                  <a:pt x="50576" y="822921"/>
                  <a:pt x="49072" y="838358"/>
                  <a:pt x="45720" y="853440"/>
                </a:cubicBezTo>
                <a:cubicBezTo>
                  <a:pt x="43978" y="861281"/>
                  <a:pt x="40048" y="868508"/>
                  <a:pt x="38100" y="876300"/>
                </a:cubicBezTo>
                <a:cubicBezTo>
                  <a:pt x="34959" y="888865"/>
                  <a:pt x="33290" y="901757"/>
                  <a:pt x="30480" y="914400"/>
                </a:cubicBezTo>
                <a:cubicBezTo>
                  <a:pt x="28208" y="924623"/>
                  <a:pt x="25400" y="934720"/>
                  <a:pt x="22860" y="944880"/>
                </a:cubicBezTo>
                <a:cubicBezTo>
                  <a:pt x="6779" y="1097648"/>
                  <a:pt x="22965" y="1043624"/>
                  <a:pt x="0" y="1112520"/>
                </a:cubicBezTo>
                <a:cubicBezTo>
                  <a:pt x="2540" y="1297940"/>
                  <a:pt x="-4243" y="1483722"/>
                  <a:pt x="7620" y="1668780"/>
                </a:cubicBezTo>
                <a:cubicBezTo>
                  <a:pt x="8660" y="1685011"/>
                  <a:pt x="28342" y="1693869"/>
                  <a:pt x="38100" y="1706880"/>
                </a:cubicBezTo>
                <a:cubicBezTo>
                  <a:pt x="43595" y="1714206"/>
                  <a:pt x="47477" y="1722705"/>
                  <a:pt x="53340" y="1729740"/>
                </a:cubicBezTo>
                <a:cubicBezTo>
                  <a:pt x="60239" y="1738019"/>
                  <a:pt x="76200" y="1752600"/>
                  <a:pt x="76200" y="1752600"/>
                </a:cubicBezTo>
                <a:lnTo>
                  <a:pt x="1341120" y="1836420"/>
                </a:lnTo>
                <a:lnTo>
                  <a:pt x="1409700" y="731520"/>
                </a:lnTo>
                <a:lnTo>
                  <a:pt x="647700" y="0"/>
                </a:lnTo>
                <a:close/>
              </a:path>
            </a:pathLst>
          </a:custGeom>
          <a:solidFill>
            <a:srgbClr val="00B050"/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 bwMode="auto">
          <a:xfrm>
            <a:off x="6568440" y="3268980"/>
            <a:ext cx="2407920" cy="2994111"/>
          </a:xfrm>
          <a:custGeom>
            <a:avLst/>
            <a:gdLst>
              <a:gd name="connsiteX0" fmla="*/ 1821180 w 2407920"/>
              <a:gd name="connsiteY0" fmla="*/ 0 h 2994111"/>
              <a:gd name="connsiteX1" fmla="*/ 1821180 w 2407920"/>
              <a:gd name="connsiteY1" fmla="*/ 0 h 2994111"/>
              <a:gd name="connsiteX2" fmla="*/ 1630680 w 2407920"/>
              <a:gd name="connsiteY2" fmla="*/ 7620 h 2994111"/>
              <a:gd name="connsiteX3" fmla="*/ 1348740 w 2407920"/>
              <a:gd name="connsiteY3" fmla="*/ 15240 h 2994111"/>
              <a:gd name="connsiteX4" fmla="*/ 1219200 w 2407920"/>
              <a:gd name="connsiteY4" fmla="*/ 30480 h 2994111"/>
              <a:gd name="connsiteX5" fmla="*/ 1188720 w 2407920"/>
              <a:gd name="connsiteY5" fmla="*/ 45720 h 2994111"/>
              <a:gd name="connsiteX6" fmla="*/ 1104900 w 2407920"/>
              <a:gd name="connsiteY6" fmla="*/ 76200 h 2994111"/>
              <a:gd name="connsiteX7" fmla="*/ 1005840 w 2407920"/>
              <a:gd name="connsiteY7" fmla="*/ 152400 h 2994111"/>
              <a:gd name="connsiteX8" fmla="*/ 975360 w 2407920"/>
              <a:gd name="connsiteY8" fmla="*/ 175260 h 2994111"/>
              <a:gd name="connsiteX9" fmla="*/ 937260 w 2407920"/>
              <a:gd name="connsiteY9" fmla="*/ 198120 h 2994111"/>
              <a:gd name="connsiteX10" fmla="*/ 883920 w 2407920"/>
              <a:gd name="connsiteY10" fmla="*/ 236220 h 2994111"/>
              <a:gd name="connsiteX11" fmla="*/ 853440 w 2407920"/>
              <a:gd name="connsiteY11" fmla="*/ 251460 h 2994111"/>
              <a:gd name="connsiteX12" fmla="*/ 777240 w 2407920"/>
              <a:gd name="connsiteY12" fmla="*/ 312420 h 2994111"/>
              <a:gd name="connsiteX13" fmla="*/ 746760 w 2407920"/>
              <a:gd name="connsiteY13" fmla="*/ 365760 h 2994111"/>
              <a:gd name="connsiteX14" fmla="*/ 701040 w 2407920"/>
              <a:gd name="connsiteY14" fmla="*/ 388620 h 2994111"/>
              <a:gd name="connsiteX15" fmla="*/ 685800 w 2407920"/>
              <a:gd name="connsiteY15" fmla="*/ 411480 h 2994111"/>
              <a:gd name="connsiteX16" fmla="*/ 670560 w 2407920"/>
              <a:gd name="connsiteY16" fmla="*/ 441960 h 2994111"/>
              <a:gd name="connsiteX17" fmla="*/ 647700 w 2407920"/>
              <a:gd name="connsiteY17" fmla="*/ 464820 h 2994111"/>
              <a:gd name="connsiteX18" fmla="*/ 640080 w 2407920"/>
              <a:gd name="connsiteY18" fmla="*/ 708660 h 2994111"/>
              <a:gd name="connsiteX19" fmla="*/ 716280 w 2407920"/>
              <a:gd name="connsiteY19" fmla="*/ 807720 h 2994111"/>
              <a:gd name="connsiteX20" fmla="*/ 739140 w 2407920"/>
              <a:gd name="connsiteY20" fmla="*/ 838200 h 2994111"/>
              <a:gd name="connsiteX21" fmla="*/ 754380 w 2407920"/>
              <a:gd name="connsiteY21" fmla="*/ 883920 h 2994111"/>
              <a:gd name="connsiteX22" fmla="*/ 762000 w 2407920"/>
              <a:gd name="connsiteY22" fmla="*/ 906780 h 2994111"/>
              <a:gd name="connsiteX23" fmla="*/ 792480 w 2407920"/>
              <a:gd name="connsiteY23" fmla="*/ 937260 h 2994111"/>
              <a:gd name="connsiteX24" fmla="*/ 830580 w 2407920"/>
              <a:gd name="connsiteY24" fmla="*/ 1036320 h 2994111"/>
              <a:gd name="connsiteX25" fmla="*/ 845820 w 2407920"/>
              <a:gd name="connsiteY25" fmla="*/ 1059180 h 2994111"/>
              <a:gd name="connsiteX26" fmla="*/ 861060 w 2407920"/>
              <a:gd name="connsiteY26" fmla="*/ 1104900 h 2994111"/>
              <a:gd name="connsiteX27" fmla="*/ 876300 w 2407920"/>
              <a:gd name="connsiteY27" fmla="*/ 1127760 h 2994111"/>
              <a:gd name="connsiteX28" fmla="*/ 891540 w 2407920"/>
              <a:gd name="connsiteY28" fmla="*/ 1165860 h 2994111"/>
              <a:gd name="connsiteX29" fmla="*/ 899160 w 2407920"/>
              <a:gd name="connsiteY29" fmla="*/ 1188720 h 2994111"/>
              <a:gd name="connsiteX30" fmla="*/ 914400 w 2407920"/>
              <a:gd name="connsiteY30" fmla="*/ 1211580 h 2994111"/>
              <a:gd name="connsiteX31" fmla="*/ 906780 w 2407920"/>
              <a:gd name="connsiteY31" fmla="*/ 1424940 h 2994111"/>
              <a:gd name="connsiteX32" fmla="*/ 883920 w 2407920"/>
              <a:gd name="connsiteY32" fmla="*/ 1455420 h 2994111"/>
              <a:gd name="connsiteX33" fmla="*/ 845820 w 2407920"/>
              <a:gd name="connsiteY33" fmla="*/ 1501140 h 2994111"/>
              <a:gd name="connsiteX34" fmla="*/ 822960 w 2407920"/>
              <a:gd name="connsiteY34" fmla="*/ 1554480 h 2994111"/>
              <a:gd name="connsiteX35" fmla="*/ 807720 w 2407920"/>
              <a:gd name="connsiteY35" fmla="*/ 1577340 h 2994111"/>
              <a:gd name="connsiteX36" fmla="*/ 800100 w 2407920"/>
              <a:gd name="connsiteY36" fmla="*/ 1600200 h 2994111"/>
              <a:gd name="connsiteX37" fmla="*/ 762000 w 2407920"/>
              <a:gd name="connsiteY37" fmla="*/ 1630680 h 2994111"/>
              <a:gd name="connsiteX38" fmla="*/ 739140 w 2407920"/>
              <a:gd name="connsiteY38" fmla="*/ 1653540 h 2994111"/>
              <a:gd name="connsiteX39" fmla="*/ 708660 w 2407920"/>
              <a:gd name="connsiteY39" fmla="*/ 1676400 h 2994111"/>
              <a:gd name="connsiteX40" fmla="*/ 685800 w 2407920"/>
              <a:gd name="connsiteY40" fmla="*/ 1699260 h 2994111"/>
              <a:gd name="connsiteX41" fmla="*/ 662940 w 2407920"/>
              <a:gd name="connsiteY41" fmla="*/ 1714500 h 2994111"/>
              <a:gd name="connsiteX42" fmla="*/ 640080 w 2407920"/>
              <a:gd name="connsiteY42" fmla="*/ 1737360 h 2994111"/>
              <a:gd name="connsiteX43" fmla="*/ 571500 w 2407920"/>
              <a:gd name="connsiteY43" fmla="*/ 1775460 h 2994111"/>
              <a:gd name="connsiteX44" fmla="*/ 541020 w 2407920"/>
              <a:gd name="connsiteY44" fmla="*/ 1798320 h 2994111"/>
              <a:gd name="connsiteX45" fmla="*/ 510540 w 2407920"/>
              <a:gd name="connsiteY45" fmla="*/ 1805940 h 2994111"/>
              <a:gd name="connsiteX46" fmla="*/ 464820 w 2407920"/>
              <a:gd name="connsiteY46" fmla="*/ 1821180 h 2994111"/>
              <a:gd name="connsiteX47" fmla="*/ 396240 w 2407920"/>
              <a:gd name="connsiteY47" fmla="*/ 1836420 h 2994111"/>
              <a:gd name="connsiteX48" fmla="*/ 342900 w 2407920"/>
              <a:gd name="connsiteY48" fmla="*/ 1874520 h 2994111"/>
              <a:gd name="connsiteX49" fmla="*/ 297180 w 2407920"/>
              <a:gd name="connsiteY49" fmla="*/ 1889760 h 2994111"/>
              <a:gd name="connsiteX50" fmla="*/ 274320 w 2407920"/>
              <a:gd name="connsiteY50" fmla="*/ 1897380 h 2994111"/>
              <a:gd name="connsiteX51" fmla="*/ 251460 w 2407920"/>
              <a:gd name="connsiteY51" fmla="*/ 1905000 h 2994111"/>
              <a:gd name="connsiteX52" fmla="*/ 220980 w 2407920"/>
              <a:gd name="connsiteY52" fmla="*/ 1920240 h 2994111"/>
              <a:gd name="connsiteX53" fmla="*/ 175260 w 2407920"/>
              <a:gd name="connsiteY53" fmla="*/ 1950720 h 2994111"/>
              <a:gd name="connsiteX54" fmla="*/ 144780 w 2407920"/>
              <a:gd name="connsiteY54" fmla="*/ 1965960 h 2994111"/>
              <a:gd name="connsiteX55" fmla="*/ 53340 w 2407920"/>
              <a:gd name="connsiteY55" fmla="*/ 2072640 h 2994111"/>
              <a:gd name="connsiteX56" fmla="*/ 38100 w 2407920"/>
              <a:gd name="connsiteY56" fmla="*/ 2095500 h 2994111"/>
              <a:gd name="connsiteX57" fmla="*/ 7620 w 2407920"/>
              <a:gd name="connsiteY57" fmla="*/ 2156460 h 2994111"/>
              <a:gd name="connsiteX58" fmla="*/ 0 w 2407920"/>
              <a:gd name="connsiteY58" fmla="*/ 2202180 h 2994111"/>
              <a:gd name="connsiteX59" fmla="*/ 7620 w 2407920"/>
              <a:gd name="connsiteY59" fmla="*/ 2484120 h 2994111"/>
              <a:gd name="connsiteX60" fmla="*/ 22860 w 2407920"/>
              <a:gd name="connsiteY60" fmla="*/ 2522220 h 2994111"/>
              <a:gd name="connsiteX61" fmla="*/ 45720 w 2407920"/>
              <a:gd name="connsiteY61" fmla="*/ 2583180 h 2994111"/>
              <a:gd name="connsiteX62" fmla="*/ 60960 w 2407920"/>
              <a:gd name="connsiteY62" fmla="*/ 2613660 h 2994111"/>
              <a:gd name="connsiteX63" fmla="*/ 76200 w 2407920"/>
              <a:gd name="connsiteY63" fmla="*/ 2667000 h 2994111"/>
              <a:gd name="connsiteX64" fmla="*/ 91440 w 2407920"/>
              <a:gd name="connsiteY64" fmla="*/ 2689860 h 2994111"/>
              <a:gd name="connsiteX65" fmla="*/ 175260 w 2407920"/>
              <a:gd name="connsiteY65" fmla="*/ 2735580 h 2994111"/>
              <a:gd name="connsiteX66" fmla="*/ 213360 w 2407920"/>
              <a:gd name="connsiteY66" fmla="*/ 2750820 h 2994111"/>
              <a:gd name="connsiteX67" fmla="*/ 236220 w 2407920"/>
              <a:gd name="connsiteY67" fmla="*/ 2758440 h 2994111"/>
              <a:gd name="connsiteX68" fmla="*/ 297180 w 2407920"/>
              <a:gd name="connsiteY68" fmla="*/ 2781300 h 2994111"/>
              <a:gd name="connsiteX69" fmla="*/ 365760 w 2407920"/>
              <a:gd name="connsiteY69" fmla="*/ 2827020 h 2994111"/>
              <a:gd name="connsiteX70" fmla="*/ 449580 w 2407920"/>
              <a:gd name="connsiteY70" fmla="*/ 2895600 h 2994111"/>
              <a:gd name="connsiteX71" fmla="*/ 510540 w 2407920"/>
              <a:gd name="connsiteY71" fmla="*/ 2941320 h 2994111"/>
              <a:gd name="connsiteX72" fmla="*/ 556260 w 2407920"/>
              <a:gd name="connsiteY72" fmla="*/ 2964180 h 2994111"/>
              <a:gd name="connsiteX73" fmla="*/ 716280 w 2407920"/>
              <a:gd name="connsiteY73" fmla="*/ 2971800 h 2994111"/>
              <a:gd name="connsiteX74" fmla="*/ 998220 w 2407920"/>
              <a:gd name="connsiteY74" fmla="*/ 2979420 h 2994111"/>
              <a:gd name="connsiteX75" fmla="*/ 1706880 w 2407920"/>
              <a:gd name="connsiteY75" fmla="*/ 2979420 h 2994111"/>
              <a:gd name="connsiteX76" fmla="*/ 1783080 w 2407920"/>
              <a:gd name="connsiteY76" fmla="*/ 2964180 h 2994111"/>
              <a:gd name="connsiteX77" fmla="*/ 1844040 w 2407920"/>
              <a:gd name="connsiteY77" fmla="*/ 2941320 h 2994111"/>
              <a:gd name="connsiteX78" fmla="*/ 1866900 w 2407920"/>
              <a:gd name="connsiteY78" fmla="*/ 2933700 h 2994111"/>
              <a:gd name="connsiteX79" fmla="*/ 1882140 w 2407920"/>
              <a:gd name="connsiteY79" fmla="*/ 2910840 h 2994111"/>
              <a:gd name="connsiteX80" fmla="*/ 1927860 w 2407920"/>
              <a:gd name="connsiteY80" fmla="*/ 2872740 h 2994111"/>
              <a:gd name="connsiteX81" fmla="*/ 1950720 w 2407920"/>
              <a:gd name="connsiteY81" fmla="*/ 2865120 h 2994111"/>
              <a:gd name="connsiteX82" fmla="*/ 1981200 w 2407920"/>
              <a:gd name="connsiteY82" fmla="*/ 2834640 h 2994111"/>
              <a:gd name="connsiteX83" fmla="*/ 2034540 w 2407920"/>
              <a:gd name="connsiteY83" fmla="*/ 2811780 h 2994111"/>
              <a:gd name="connsiteX84" fmla="*/ 2080260 w 2407920"/>
              <a:gd name="connsiteY84" fmla="*/ 2781300 h 2994111"/>
              <a:gd name="connsiteX85" fmla="*/ 2103120 w 2407920"/>
              <a:gd name="connsiteY85" fmla="*/ 2766060 h 2994111"/>
              <a:gd name="connsiteX86" fmla="*/ 2125980 w 2407920"/>
              <a:gd name="connsiteY86" fmla="*/ 2758440 h 2994111"/>
              <a:gd name="connsiteX87" fmla="*/ 2156460 w 2407920"/>
              <a:gd name="connsiteY87" fmla="*/ 2705100 h 2994111"/>
              <a:gd name="connsiteX88" fmla="*/ 2186940 w 2407920"/>
              <a:gd name="connsiteY88" fmla="*/ 2682240 h 2994111"/>
              <a:gd name="connsiteX89" fmla="*/ 2209800 w 2407920"/>
              <a:gd name="connsiteY89" fmla="*/ 2613660 h 2994111"/>
              <a:gd name="connsiteX90" fmla="*/ 2225040 w 2407920"/>
              <a:gd name="connsiteY90" fmla="*/ 2552700 h 2994111"/>
              <a:gd name="connsiteX91" fmla="*/ 2247900 w 2407920"/>
              <a:gd name="connsiteY91" fmla="*/ 2514600 h 2994111"/>
              <a:gd name="connsiteX92" fmla="*/ 2255520 w 2407920"/>
              <a:gd name="connsiteY92" fmla="*/ 2484120 h 2994111"/>
              <a:gd name="connsiteX93" fmla="*/ 2263140 w 2407920"/>
              <a:gd name="connsiteY93" fmla="*/ 2446020 h 2994111"/>
              <a:gd name="connsiteX94" fmla="*/ 2270760 w 2407920"/>
              <a:gd name="connsiteY94" fmla="*/ 2423160 h 2994111"/>
              <a:gd name="connsiteX95" fmla="*/ 2278380 w 2407920"/>
              <a:gd name="connsiteY95" fmla="*/ 2369820 h 2994111"/>
              <a:gd name="connsiteX96" fmla="*/ 2286000 w 2407920"/>
              <a:gd name="connsiteY96" fmla="*/ 2324100 h 2994111"/>
              <a:gd name="connsiteX97" fmla="*/ 2286000 w 2407920"/>
              <a:gd name="connsiteY97" fmla="*/ 2293620 h 2994111"/>
              <a:gd name="connsiteX98" fmla="*/ 2407920 w 2407920"/>
              <a:gd name="connsiteY98" fmla="*/ 1813560 h 2994111"/>
              <a:gd name="connsiteX99" fmla="*/ 2400300 w 2407920"/>
              <a:gd name="connsiteY99" fmla="*/ 1074420 h 2994111"/>
              <a:gd name="connsiteX100" fmla="*/ 2385060 w 2407920"/>
              <a:gd name="connsiteY100" fmla="*/ 922020 h 2994111"/>
              <a:gd name="connsiteX101" fmla="*/ 2369820 w 2407920"/>
              <a:gd name="connsiteY101" fmla="*/ 876300 h 2994111"/>
              <a:gd name="connsiteX102" fmla="*/ 2339340 w 2407920"/>
              <a:gd name="connsiteY102" fmla="*/ 815340 h 2994111"/>
              <a:gd name="connsiteX103" fmla="*/ 2308860 w 2407920"/>
              <a:gd name="connsiteY103" fmla="*/ 723900 h 2994111"/>
              <a:gd name="connsiteX104" fmla="*/ 2293620 w 2407920"/>
              <a:gd name="connsiteY104" fmla="*/ 662940 h 2994111"/>
              <a:gd name="connsiteX105" fmla="*/ 2278380 w 2407920"/>
              <a:gd name="connsiteY105" fmla="*/ 632460 h 2994111"/>
              <a:gd name="connsiteX106" fmla="*/ 2270760 w 2407920"/>
              <a:gd name="connsiteY106" fmla="*/ 609600 h 2994111"/>
              <a:gd name="connsiteX107" fmla="*/ 2263140 w 2407920"/>
              <a:gd name="connsiteY107" fmla="*/ 579120 h 2994111"/>
              <a:gd name="connsiteX108" fmla="*/ 2247900 w 2407920"/>
              <a:gd name="connsiteY108" fmla="*/ 556260 h 2994111"/>
              <a:gd name="connsiteX109" fmla="*/ 2240280 w 2407920"/>
              <a:gd name="connsiteY109" fmla="*/ 525780 h 2994111"/>
              <a:gd name="connsiteX110" fmla="*/ 2225040 w 2407920"/>
              <a:gd name="connsiteY110" fmla="*/ 502920 h 2994111"/>
              <a:gd name="connsiteX111" fmla="*/ 2209800 w 2407920"/>
              <a:gd name="connsiteY111" fmla="*/ 441960 h 2994111"/>
              <a:gd name="connsiteX112" fmla="*/ 2194560 w 2407920"/>
              <a:gd name="connsiteY112" fmla="*/ 396240 h 2994111"/>
              <a:gd name="connsiteX113" fmla="*/ 2186940 w 2407920"/>
              <a:gd name="connsiteY113" fmla="*/ 365760 h 2994111"/>
              <a:gd name="connsiteX114" fmla="*/ 2171700 w 2407920"/>
              <a:gd name="connsiteY114" fmla="*/ 335280 h 2994111"/>
              <a:gd name="connsiteX115" fmla="*/ 2164080 w 2407920"/>
              <a:gd name="connsiteY115" fmla="*/ 304800 h 2994111"/>
              <a:gd name="connsiteX116" fmla="*/ 2141220 w 2407920"/>
              <a:gd name="connsiteY116" fmla="*/ 259080 h 2994111"/>
              <a:gd name="connsiteX117" fmla="*/ 2141220 w 2407920"/>
              <a:gd name="connsiteY117" fmla="*/ 220980 h 2994111"/>
              <a:gd name="connsiteX118" fmla="*/ 1821180 w 2407920"/>
              <a:gd name="connsiteY118" fmla="*/ 0 h 299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2407920" h="2994111">
                <a:moveTo>
                  <a:pt x="1821180" y="0"/>
                </a:moveTo>
                <a:lnTo>
                  <a:pt x="1821180" y="0"/>
                </a:lnTo>
                <a:lnTo>
                  <a:pt x="1630680" y="7620"/>
                </a:lnTo>
                <a:lnTo>
                  <a:pt x="1348740" y="15240"/>
                </a:lnTo>
                <a:cubicBezTo>
                  <a:pt x="1308546" y="16950"/>
                  <a:pt x="1259902" y="24665"/>
                  <a:pt x="1219200" y="30480"/>
                </a:cubicBezTo>
                <a:cubicBezTo>
                  <a:pt x="1209040" y="35560"/>
                  <a:pt x="1199267" y="41501"/>
                  <a:pt x="1188720" y="45720"/>
                </a:cubicBezTo>
                <a:cubicBezTo>
                  <a:pt x="1170943" y="52831"/>
                  <a:pt x="1123074" y="65599"/>
                  <a:pt x="1104900" y="76200"/>
                </a:cubicBezTo>
                <a:cubicBezTo>
                  <a:pt x="1066821" y="98413"/>
                  <a:pt x="1039833" y="125205"/>
                  <a:pt x="1005840" y="152400"/>
                </a:cubicBezTo>
                <a:cubicBezTo>
                  <a:pt x="995923" y="160334"/>
                  <a:pt x="985927" y="168215"/>
                  <a:pt x="975360" y="175260"/>
                </a:cubicBezTo>
                <a:cubicBezTo>
                  <a:pt x="963037" y="183475"/>
                  <a:pt x="949583" y="189905"/>
                  <a:pt x="937260" y="198120"/>
                </a:cubicBezTo>
                <a:cubicBezTo>
                  <a:pt x="919080" y="210240"/>
                  <a:pt x="902354" y="224489"/>
                  <a:pt x="883920" y="236220"/>
                </a:cubicBezTo>
                <a:cubicBezTo>
                  <a:pt x="874337" y="242318"/>
                  <a:pt x="863073" y="245440"/>
                  <a:pt x="853440" y="251460"/>
                </a:cubicBezTo>
                <a:cubicBezTo>
                  <a:pt x="834900" y="263048"/>
                  <a:pt x="789275" y="302390"/>
                  <a:pt x="777240" y="312420"/>
                </a:cubicBezTo>
                <a:cubicBezTo>
                  <a:pt x="771264" y="324373"/>
                  <a:pt x="757530" y="354990"/>
                  <a:pt x="746760" y="365760"/>
                </a:cubicBezTo>
                <a:cubicBezTo>
                  <a:pt x="731988" y="380532"/>
                  <a:pt x="719633" y="382422"/>
                  <a:pt x="701040" y="388620"/>
                </a:cubicBezTo>
                <a:cubicBezTo>
                  <a:pt x="695960" y="396240"/>
                  <a:pt x="690344" y="403529"/>
                  <a:pt x="685800" y="411480"/>
                </a:cubicBezTo>
                <a:cubicBezTo>
                  <a:pt x="680164" y="421343"/>
                  <a:pt x="677162" y="432717"/>
                  <a:pt x="670560" y="441960"/>
                </a:cubicBezTo>
                <a:cubicBezTo>
                  <a:pt x="664296" y="450729"/>
                  <a:pt x="655320" y="457200"/>
                  <a:pt x="647700" y="464820"/>
                </a:cubicBezTo>
                <a:cubicBezTo>
                  <a:pt x="616817" y="557469"/>
                  <a:pt x="610219" y="559357"/>
                  <a:pt x="640080" y="708660"/>
                </a:cubicBezTo>
                <a:cubicBezTo>
                  <a:pt x="648586" y="751189"/>
                  <a:pt x="690003" y="777689"/>
                  <a:pt x="716280" y="807720"/>
                </a:cubicBezTo>
                <a:cubicBezTo>
                  <a:pt x="724643" y="817278"/>
                  <a:pt x="731520" y="828040"/>
                  <a:pt x="739140" y="838200"/>
                </a:cubicBezTo>
                <a:lnTo>
                  <a:pt x="754380" y="883920"/>
                </a:lnTo>
                <a:cubicBezTo>
                  <a:pt x="756920" y="891540"/>
                  <a:pt x="756320" y="901100"/>
                  <a:pt x="762000" y="906780"/>
                </a:cubicBezTo>
                <a:lnTo>
                  <a:pt x="792480" y="937260"/>
                </a:lnTo>
                <a:cubicBezTo>
                  <a:pt x="805757" y="977092"/>
                  <a:pt x="811121" y="997403"/>
                  <a:pt x="830580" y="1036320"/>
                </a:cubicBezTo>
                <a:cubicBezTo>
                  <a:pt x="834676" y="1044511"/>
                  <a:pt x="842101" y="1050811"/>
                  <a:pt x="845820" y="1059180"/>
                </a:cubicBezTo>
                <a:cubicBezTo>
                  <a:pt x="852344" y="1073860"/>
                  <a:pt x="852149" y="1091534"/>
                  <a:pt x="861060" y="1104900"/>
                </a:cubicBezTo>
                <a:cubicBezTo>
                  <a:pt x="866140" y="1112520"/>
                  <a:pt x="872204" y="1119569"/>
                  <a:pt x="876300" y="1127760"/>
                </a:cubicBezTo>
                <a:cubicBezTo>
                  <a:pt x="882417" y="1139994"/>
                  <a:pt x="886737" y="1153053"/>
                  <a:pt x="891540" y="1165860"/>
                </a:cubicBezTo>
                <a:cubicBezTo>
                  <a:pt x="894360" y="1173381"/>
                  <a:pt x="895568" y="1181536"/>
                  <a:pt x="899160" y="1188720"/>
                </a:cubicBezTo>
                <a:cubicBezTo>
                  <a:pt x="903256" y="1196911"/>
                  <a:pt x="909320" y="1203960"/>
                  <a:pt x="914400" y="1211580"/>
                </a:cubicBezTo>
                <a:cubicBezTo>
                  <a:pt x="911860" y="1282700"/>
                  <a:pt x="915607" y="1354324"/>
                  <a:pt x="906780" y="1424940"/>
                </a:cubicBezTo>
                <a:cubicBezTo>
                  <a:pt x="905205" y="1437542"/>
                  <a:pt x="891302" y="1445086"/>
                  <a:pt x="883920" y="1455420"/>
                </a:cubicBezTo>
                <a:cubicBezTo>
                  <a:pt x="857398" y="1492551"/>
                  <a:pt x="881397" y="1465563"/>
                  <a:pt x="845820" y="1501140"/>
                </a:cubicBezTo>
                <a:cubicBezTo>
                  <a:pt x="837271" y="1526787"/>
                  <a:pt x="838026" y="1528115"/>
                  <a:pt x="822960" y="1554480"/>
                </a:cubicBezTo>
                <a:cubicBezTo>
                  <a:pt x="818416" y="1562431"/>
                  <a:pt x="811816" y="1569149"/>
                  <a:pt x="807720" y="1577340"/>
                </a:cubicBezTo>
                <a:cubicBezTo>
                  <a:pt x="804128" y="1584524"/>
                  <a:pt x="805327" y="1594102"/>
                  <a:pt x="800100" y="1600200"/>
                </a:cubicBezTo>
                <a:cubicBezTo>
                  <a:pt x="789516" y="1612549"/>
                  <a:pt x="774240" y="1619970"/>
                  <a:pt x="762000" y="1630680"/>
                </a:cubicBezTo>
                <a:cubicBezTo>
                  <a:pt x="753890" y="1637776"/>
                  <a:pt x="747322" y="1646527"/>
                  <a:pt x="739140" y="1653540"/>
                </a:cubicBezTo>
                <a:cubicBezTo>
                  <a:pt x="729497" y="1661805"/>
                  <a:pt x="718303" y="1668135"/>
                  <a:pt x="708660" y="1676400"/>
                </a:cubicBezTo>
                <a:cubicBezTo>
                  <a:pt x="700478" y="1683413"/>
                  <a:pt x="694079" y="1692361"/>
                  <a:pt x="685800" y="1699260"/>
                </a:cubicBezTo>
                <a:cubicBezTo>
                  <a:pt x="678765" y="1705123"/>
                  <a:pt x="669975" y="1708637"/>
                  <a:pt x="662940" y="1714500"/>
                </a:cubicBezTo>
                <a:cubicBezTo>
                  <a:pt x="654661" y="1721399"/>
                  <a:pt x="648701" y="1730894"/>
                  <a:pt x="640080" y="1737360"/>
                </a:cubicBezTo>
                <a:cubicBezTo>
                  <a:pt x="592635" y="1772944"/>
                  <a:pt x="614924" y="1748320"/>
                  <a:pt x="571500" y="1775460"/>
                </a:cubicBezTo>
                <a:cubicBezTo>
                  <a:pt x="560730" y="1782191"/>
                  <a:pt x="552379" y="1792640"/>
                  <a:pt x="541020" y="1798320"/>
                </a:cubicBezTo>
                <a:cubicBezTo>
                  <a:pt x="531653" y="1803004"/>
                  <a:pt x="520571" y="1802931"/>
                  <a:pt x="510540" y="1805940"/>
                </a:cubicBezTo>
                <a:cubicBezTo>
                  <a:pt x="495153" y="1810556"/>
                  <a:pt x="480572" y="1818030"/>
                  <a:pt x="464820" y="1821180"/>
                </a:cubicBezTo>
                <a:cubicBezTo>
                  <a:pt x="454474" y="1823249"/>
                  <a:pt x="408539" y="1831808"/>
                  <a:pt x="396240" y="1836420"/>
                </a:cubicBezTo>
                <a:cubicBezTo>
                  <a:pt x="303740" y="1871107"/>
                  <a:pt x="423485" y="1829750"/>
                  <a:pt x="342900" y="1874520"/>
                </a:cubicBezTo>
                <a:cubicBezTo>
                  <a:pt x="328857" y="1882322"/>
                  <a:pt x="312420" y="1884680"/>
                  <a:pt x="297180" y="1889760"/>
                </a:cubicBezTo>
                <a:lnTo>
                  <a:pt x="274320" y="1897380"/>
                </a:lnTo>
                <a:cubicBezTo>
                  <a:pt x="266700" y="1899920"/>
                  <a:pt x="258644" y="1901408"/>
                  <a:pt x="251460" y="1905000"/>
                </a:cubicBezTo>
                <a:cubicBezTo>
                  <a:pt x="241300" y="1910080"/>
                  <a:pt x="230720" y="1914396"/>
                  <a:pt x="220980" y="1920240"/>
                </a:cubicBezTo>
                <a:cubicBezTo>
                  <a:pt x="205274" y="1929664"/>
                  <a:pt x="191643" y="1942529"/>
                  <a:pt x="175260" y="1950720"/>
                </a:cubicBezTo>
                <a:cubicBezTo>
                  <a:pt x="165100" y="1955800"/>
                  <a:pt x="153506" y="1958688"/>
                  <a:pt x="144780" y="1965960"/>
                </a:cubicBezTo>
                <a:cubicBezTo>
                  <a:pt x="89346" y="2012155"/>
                  <a:pt x="87983" y="2020676"/>
                  <a:pt x="53340" y="2072640"/>
                </a:cubicBezTo>
                <a:cubicBezTo>
                  <a:pt x="48260" y="2080260"/>
                  <a:pt x="41501" y="2086997"/>
                  <a:pt x="38100" y="2095500"/>
                </a:cubicBezTo>
                <a:cubicBezTo>
                  <a:pt x="19459" y="2142103"/>
                  <a:pt x="30447" y="2122219"/>
                  <a:pt x="7620" y="2156460"/>
                </a:cubicBezTo>
                <a:cubicBezTo>
                  <a:pt x="5080" y="2171700"/>
                  <a:pt x="0" y="2186730"/>
                  <a:pt x="0" y="2202180"/>
                </a:cubicBezTo>
                <a:cubicBezTo>
                  <a:pt x="0" y="2296194"/>
                  <a:pt x="922" y="2390345"/>
                  <a:pt x="7620" y="2484120"/>
                </a:cubicBezTo>
                <a:cubicBezTo>
                  <a:pt x="8595" y="2497764"/>
                  <a:pt x="18057" y="2509413"/>
                  <a:pt x="22860" y="2522220"/>
                </a:cubicBezTo>
                <a:cubicBezTo>
                  <a:pt x="37941" y="2562437"/>
                  <a:pt x="22157" y="2530163"/>
                  <a:pt x="45720" y="2583180"/>
                </a:cubicBezTo>
                <a:cubicBezTo>
                  <a:pt x="50333" y="2593560"/>
                  <a:pt x="56972" y="2603024"/>
                  <a:pt x="60960" y="2613660"/>
                </a:cubicBezTo>
                <a:cubicBezTo>
                  <a:pt x="68284" y="2633192"/>
                  <a:pt x="66989" y="2648578"/>
                  <a:pt x="76200" y="2667000"/>
                </a:cubicBezTo>
                <a:cubicBezTo>
                  <a:pt x="80296" y="2675191"/>
                  <a:pt x="84289" y="2684139"/>
                  <a:pt x="91440" y="2689860"/>
                </a:cubicBezTo>
                <a:cubicBezTo>
                  <a:pt x="144640" y="2732420"/>
                  <a:pt x="134552" y="2720314"/>
                  <a:pt x="175260" y="2735580"/>
                </a:cubicBezTo>
                <a:cubicBezTo>
                  <a:pt x="188067" y="2740383"/>
                  <a:pt x="200553" y="2746017"/>
                  <a:pt x="213360" y="2750820"/>
                </a:cubicBezTo>
                <a:cubicBezTo>
                  <a:pt x="220881" y="2753640"/>
                  <a:pt x="228671" y="2755695"/>
                  <a:pt x="236220" y="2758440"/>
                </a:cubicBezTo>
                <a:cubicBezTo>
                  <a:pt x="256615" y="2765856"/>
                  <a:pt x="276860" y="2773680"/>
                  <a:pt x="297180" y="2781300"/>
                </a:cubicBezTo>
                <a:cubicBezTo>
                  <a:pt x="378771" y="2862891"/>
                  <a:pt x="236590" y="2725529"/>
                  <a:pt x="365760" y="2827020"/>
                </a:cubicBezTo>
                <a:cubicBezTo>
                  <a:pt x="463966" y="2904182"/>
                  <a:pt x="390635" y="2875952"/>
                  <a:pt x="449580" y="2895600"/>
                </a:cubicBezTo>
                <a:cubicBezTo>
                  <a:pt x="485209" y="2931229"/>
                  <a:pt x="460043" y="2909760"/>
                  <a:pt x="510540" y="2941320"/>
                </a:cubicBezTo>
                <a:cubicBezTo>
                  <a:pt x="525754" y="2950829"/>
                  <a:pt x="537279" y="2962598"/>
                  <a:pt x="556260" y="2964180"/>
                </a:cubicBezTo>
                <a:cubicBezTo>
                  <a:pt x="609476" y="2968615"/>
                  <a:pt x="662911" y="2969960"/>
                  <a:pt x="716280" y="2971800"/>
                </a:cubicBezTo>
                <a:lnTo>
                  <a:pt x="998220" y="2979420"/>
                </a:lnTo>
                <a:cubicBezTo>
                  <a:pt x="1280106" y="3001104"/>
                  <a:pt x="1185608" y="2996796"/>
                  <a:pt x="1706880" y="2979420"/>
                </a:cubicBezTo>
                <a:cubicBezTo>
                  <a:pt x="1732769" y="2978557"/>
                  <a:pt x="1758506" y="2972371"/>
                  <a:pt x="1783080" y="2964180"/>
                </a:cubicBezTo>
                <a:cubicBezTo>
                  <a:pt x="1834968" y="2946884"/>
                  <a:pt x="1771148" y="2968655"/>
                  <a:pt x="1844040" y="2941320"/>
                </a:cubicBezTo>
                <a:cubicBezTo>
                  <a:pt x="1851561" y="2938500"/>
                  <a:pt x="1859280" y="2936240"/>
                  <a:pt x="1866900" y="2933700"/>
                </a:cubicBezTo>
                <a:cubicBezTo>
                  <a:pt x="1871980" y="2926080"/>
                  <a:pt x="1876277" y="2917875"/>
                  <a:pt x="1882140" y="2910840"/>
                </a:cubicBezTo>
                <a:cubicBezTo>
                  <a:pt x="1894177" y="2896395"/>
                  <a:pt x="1910734" y="2881303"/>
                  <a:pt x="1927860" y="2872740"/>
                </a:cubicBezTo>
                <a:cubicBezTo>
                  <a:pt x="1935044" y="2869148"/>
                  <a:pt x="1943100" y="2867660"/>
                  <a:pt x="1950720" y="2865120"/>
                </a:cubicBezTo>
                <a:cubicBezTo>
                  <a:pt x="1960880" y="2854960"/>
                  <a:pt x="1969705" y="2843261"/>
                  <a:pt x="1981200" y="2834640"/>
                </a:cubicBezTo>
                <a:cubicBezTo>
                  <a:pt x="2024803" y="2801938"/>
                  <a:pt x="1996704" y="2832800"/>
                  <a:pt x="2034540" y="2811780"/>
                </a:cubicBezTo>
                <a:cubicBezTo>
                  <a:pt x="2050551" y="2802885"/>
                  <a:pt x="2065020" y="2791460"/>
                  <a:pt x="2080260" y="2781300"/>
                </a:cubicBezTo>
                <a:cubicBezTo>
                  <a:pt x="2087880" y="2776220"/>
                  <a:pt x="2094432" y="2768956"/>
                  <a:pt x="2103120" y="2766060"/>
                </a:cubicBezTo>
                <a:lnTo>
                  <a:pt x="2125980" y="2758440"/>
                </a:lnTo>
                <a:cubicBezTo>
                  <a:pt x="2136140" y="2740660"/>
                  <a:pt x="2143667" y="2721091"/>
                  <a:pt x="2156460" y="2705100"/>
                </a:cubicBezTo>
                <a:cubicBezTo>
                  <a:pt x="2164394" y="2695183"/>
                  <a:pt x="2180541" y="2693210"/>
                  <a:pt x="2186940" y="2682240"/>
                </a:cubicBezTo>
                <a:cubicBezTo>
                  <a:pt x="2199082" y="2661426"/>
                  <a:pt x="2203956" y="2637037"/>
                  <a:pt x="2209800" y="2613660"/>
                </a:cubicBezTo>
                <a:cubicBezTo>
                  <a:pt x="2214880" y="2593340"/>
                  <a:pt x="2214264" y="2570661"/>
                  <a:pt x="2225040" y="2552700"/>
                </a:cubicBezTo>
                <a:lnTo>
                  <a:pt x="2247900" y="2514600"/>
                </a:lnTo>
                <a:cubicBezTo>
                  <a:pt x="2250440" y="2504440"/>
                  <a:pt x="2253248" y="2494343"/>
                  <a:pt x="2255520" y="2484120"/>
                </a:cubicBezTo>
                <a:cubicBezTo>
                  <a:pt x="2258330" y="2471477"/>
                  <a:pt x="2259999" y="2458585"/>
                  <a:pt x="2263140" y="2446020"/>
                </a:cubicBezTo>
                <a:cubicBezTo>
                  <a:pt x="2265088" y="2438228"/>
                  <a:pt x="2268220" y="2430780"/>
                  <a:pt x="2270760" y="2423160"/>
                </a:cubicBezTo>
                <a:cubicBezTo>
                  <a:pt x="2273300" y="2405380"/>
                  <a:pt x="2275649" y="2387572"/>
                  <a:pt x="2278380" y="2369820"/>
                </a:cubicBezTo>
                <a:cubicBezTo>
                  <a:pt x="2280729" y="2354549"/>
                  <a:pt x="2284463" y="2339474"/>
                  <a:pt x="2286000" y="2324100"/>
                </a:cubicBezTo>
                <a:cubicBezTo>
                  <a:pt x="2287011" y="2313990"/>
                  <a:pt x="2286000" y="2303780"/>
                  <a:pt x="2286000" y="2293620"/>
                </a:cubicBezTo>
                <a:lnTo>
                  <a:pt x="2407920" y="1813560"/>
                </a:lnTo>
                <a:cubicBezTo>
                  <a:pt x="2405380" y="1567180"/>
                  <a:pt x="2404779" y="1320772"/>
                  <a:pt x="2400300" y="1074420"/>
                </a:cubicBezTo>
                <a:cubicBezTo>
                  <a:pt x="2399955" y="1055444"/>
                  <a:pt x="2392671" y="955001"/>
                  <a:pt x="2385060" y="922020"/>
                </a:cubicBezTo>
                <a:cubicBezTo>
                  <a:pt x="2381448" y="906367"/>
                  <a:pt x="2376148" y="891065"/>
                  <a:pt x="2369820" y="876300"/>
                </a:cubicBezTo>
                <a:cubicBezTo>
                  <a:pt x="2360871" y="855418"/>
                  <a:pt x="2344850" y="837380"/>
                  <a:pt x="2339340" y="815340"/>
                </a:cubicBezTo>
                <a:cubicBezTo>
                  <a:pt x="2312270" y="707061"/>
                  <a:pt x="2338388" y="792800"/>
                  <a:pt x="2308860" y="723900"/>
                </a:cubicBezTo>
                <a:cubicBezTo>
                  <a:pt x="2291752" y="683981"/>
                  <a:pt x="2311510" y="716610"/>
                  <a:pt x="2293620" y="662940"/>
                </a:cubicBezTo>
                <a:cubicBezTo>
                  <a:pt x="2290028" y="652164"/>
                  <a:pt x="2282855" y="642901"/>
                  <a:pt x="2278380" y="632460"/>
                </a:cubicBezTo>
                <a:cubicBezTo>
                  <a:pt x="2275216" y="625077"/>
                  <a:pt x="2272967" y="617323"/>
                  <a:pt x="2270760" y="609600"/>
                </a:cubicBezTo>
                <a:cubicBezTo>
                  <a:pt x="2267883" y="599530"/>
                  <a:pt x="2267265" y="588746"/>
                  <a:pt x="2263140" y="579120"/>
                </a:cubicBezTo>
                <a:cubicBezTo>
                  <a:pt x="2259532" y="570702"/>
                  <a:pt x="2252980" y="563880"/>
                  <a:pt x="2247900" y="556260"/>
                </a:cubicBezTo>
                <a:cubicBezTo>
                  <a:pt x="2245360" y="546100"/>
                  <a:pt x="2244405" y="535406"/>
                  <a:pt x="2240280" y="525780"/>
                </a:cubicBezTo>
                <a:cubicBezTo>
                  <a:pt x="2236672" y="517362"/>
                  <a:pt x="2228170" y="511527"/>
                  <a:pt x="2225040" y="502920"/>
                </a:cubicBezTo>
                <a:cubicBezTo>
                  <a:pt x="2217882" y="483236"/>
                  <a:pt x="2216424" y="461831"/>
                  <a:pt x="2209800" y="441960"/>
                </a:cubicBezTo>
                <a:cubicBezTo>
                  <a:pt x="2204720" y="426720"/>
                  <a:pt x="2199176" y="411627"/>
                  <a:pt x="2194560" y="396240"/>
                </a:cubicBezTo>
                <a:cubicBezTo>
                  <a:pt x="2191551" y="386209"/>
                  <a:pt x="2190617" y="375566"/>
                  <a:pt x="2186940" y="365760"/>
                </a:cubicBezTo>
                <a:cubicBezTo>
                  <a:pt x="2182952" y="355124"/>
                  <a:pt x="2175688" y="345916"/>
                  <a:pt x="2171700" y="335280"/>
                </a:cubicBezTo>
                <a:cubicBezTo>
                  <a:pt x="2168023" y="325474"/>
                  <a:pt x="2168205" y="314426"/>
                  <a:pt x="2164080" y="304800"/>
                </a:cubicBezTo>
                <a:cubicBezTo>
                  <a:pt x="2152068" y="276771"/>
                  <a:pt x="2144997" y="289300"/>
                  <a:pt x="2141220" y="259080"/>
                </a:cubicBezTo>
                <a:cubicBezTo>
                  <a:pt x="2139645" y="246478"/>
                  <a:pt x="2141220" y="233680"/>
                  <a:pt x="2141220" y="220980"/>
                </a:cubicBezTo>
                <a:lnTo>
                  <a:pt x="1821180" y="0"/>
                </a:lnTo>
                <a:close/>
              </a:path>
            </a:pathLst>
          </a:custGeom>
          <a:solidFill>
            <a:srgbClr val="00B050"/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Faster Undirected BFS: Clustering</a:t>
            </a:r>
          </a:p>
        </p:txBody>
      </p:sp>
      <p:sp>
        <p:nvSpPr>
          <p:cNvPr id="56" name="Freeform 55"/>
          <p:cNvSpPr/>
          <p:nvPr/>
        </p:nvSpPr>
        <p:spPr bwMode="auto">
          <a:xfrm>
            <a:off x="4523935" y="2444630"/>
            <a:ext cx="2821672" cy="2384655"/>
          </a:xfrm>
          <a:custGeom>
            <a:avLst/>
            <a:gdLst>
              <a:gd name="connsiteX0" fmla="*/ 1417320 w 2272148"/>
              <a:gd name="connsiteY0" fmla="*/ 0 h 1920240"/>
              <a:gd name="connsiteX1" fmla="*/ 1417320 w 2272148"/>
              <a:gd name="connsiteY1" fmla="*/ 0 h 1920240"/>
              <a:gd name="connsiteX2" fmla="*/ 1242060 w 2272148"/>
              <a:gd name="connsiteY2" fmla="*/ 22860 h 1920240"/>
              <a:gd name="connsiteX3" fmla="*/ 914400 w 2272148"/>
              <a:gd name="connsiteY3" fmla="*/ 38100 h 1920240"/>
              <a:gd name="connsiteX4" fmla="*/ 754380 w 2272148"/>
              <a:gd name="connsiteY4" fmla="*/ 53340 h 1920240"/>
              <a:gd name="connsiteX5" fmla="*/ 685800 w 2272148"/>
              <a:gd name="connsiteY5" fmla="*/ 60960 h 1920240"/>
              <a:gd name="connsiteX6" fmla="*/ 571500 w 2272148"/>
              <a:gd name="connsiteY6" fmla="*/ 68580 h 1920240"/>
              <a:gd name="connsiteX7" fmla="*/ 480060 w 2272148"/>
              <a:gd name="connsiteY7" fmla="*/ 83820 h 1920240"/>
              <a:gd name="connsiteX8" fmla="*/ 457200 w 2272148"/>
              <a:gd name="connsiteY8" fmla="*/ 91440 h 1920240"/>
              <a:gd name="connsiteX9" fmla="*/ 426720 w 2272148"/>
              <a:gd name="connsiteY9" fmla="*/ 99060 h 1920240"/>
              <a:gd name="connsiteX10" fmla="*/ 403860 w 2272148"/>
              <a:gd name="connsiteY10" fmla="*/ 106680 h 1920240"/>
              <a:gd name="connsiteX11" fmla="*/ 373380 w 2272148"/>
              <a:gd name="connsiteY11" fmla="*/ 114300 h 1920240"/>
              <a:gd name="connsiteX12" fmla="*/ 304800 w 2272148"/>
              <a:gd name="connsiteY12" fmla="*/ 137160 h 1920240"/>
              <a:gd name="connsiteX13" fmla="*/ 274320 w 2272148"/>
              <a:gd name="connsiteY13" fmla="*/ 152400 h 1920240"/>
              <a:gd name="connsiteX14" fmla="*/ 205740 w 2272148"/>
              <a:gd name="connsiteY14" fmla="*/ 167640 h 1920240"/>
              <a:gd name="connsiteX15" fmla="*/ 175260 w 2272148"/>
              <a:gd name="connsiteY15" fmla="*/ 182880 h 1920240"/>
              <a:gd name="connsiteX16" fmla="*/ 121920 w 2272148"/>
              <a:gd name="connsiteY16" fmla="*/ 228600 h 1920240"/>
              <a:gd name="connsiteX17" fmla="*/ 99060 w 2272148"/>
              <a:gd name="connsiteY17" fmla="*/ 236220 h 1920240"/>
              <a:gd name="connsiteX18" fmla="*/ 60960 w 2272148"/>
              <a:gd name="connsiteY18" fmla="*/ 281940 h 1920240"/>
              <a:gd name="connsiteX19" fmla="*/ 22860 w 2272148"/>
              <a:gd name="connsiteY19" fmla="*/ 320040 h 1920240"/>
              <a:gd name="connsiteX20" fmla="*/ 15240 w 2272148"/>
              <a:gd name="connsiteY20" fmla="*/ 342900 h 1920240"/>
              <a:gd name="connsiteX21" fmla="*/ 7620 w 2272148"/>
              <a:gd name="connsiteY21" fmla="*/ 381000 h 1920240"/>
              <a:gd name="connsiteX22" fmla="*/ 0 w 2272148"/>
              <a:gd name="connsiteY22" fmla="*/ 411480 h 1920240"/>
              <a:gd name="connsiteX23" fmla="*/ 7620 w 2272148"/>
              <a:gd name="connsiteY23" fmla="*/ 685800 h 1920240"/>
              <a:gd name="connsiteX24" fmla="*/ 15240 w 2272148"/>
              <a:gd name="connsiteY24" fmla="*/ 746760 h 1920240"/>
              <a:gd name="connsiteX25" fmla="*/ 22860 w 2272148"/>
              <a:gd name="connsiteY25" fmla="*/ 769620 h 1920240"/>
              <a:gd name="connsiteX26" fmla="*/ 30480 w 2272148"/>
              <a:gd name="connsiteY26" fmla="*/ 807720 h 1920240"/>
              <a:gd name="connsiteX27" fmla="*/ 38100 w 2272148"/>
              <a:gd name="connsiteY27" fmla="*/ 868680 h 1920240"/>
              <a:gd name="connsiteX28" fmla="*/ 60960 w 2272148"/>
              <a:gd name="connsiteY28" fmla="*/ 937260 h 1920240"/>
              <a:gd name="connsiteX29" fmla="*/ 91440 w 2272148"/>
              <a:gd name="connsiteY29" fmla="*/ 1021080 h 1920240"/>
              <a:gd name="connsiteX30" fmla="*/ 114300 w 2272148"/>
              <a:gd name="connsiteY30" fmla="*/ 1074420 h 1920240"/>
              <a:gd name="connsiteX31" fmla="*/ 137160 w 2272148"/>
              <a:gd name="connsiteY31" fmla="*/ 1097280 h 1920240"/>
              <a:gd name="connsiteX32" fmla="*/ 160020 w 2272148"/>
              <a:gd name="connsiteY32" fmla="*/ 1143000 h 1920240"/>
              <a:gd name="connsiteX33" fmla="*/ 213360 w 2272148"/>
              <a:gd name="connsiteY33" fmla="*/ 1203960 h 1920240"/>
              <a:gd name="connsiteX34" fmla="*/ 220980 w 2272148"/>
              <a:gd name="connsiteY34" fmla="*/ 1234440 h 1920240"/>
              <a:gd name="connsiteX35" fmla="*/ 243840 w 2272148"/>
              <a:gd name="connsiteY35" fmla="*/ 1280160 h 1920240"/>
              <a:gd name="connsiteX36" fmla="*/ 266700 w 2272148"/>
              <a:gd name="connsiteY36" fmla="*/ 1295400 h 1920240"/>
              <a:gd name="connsiteX37" fmla="*/ 297180 w 2272148"/>
              <a:gd name="connsiteY37" fmla="*/ 1341120 h 1920240"/>
              <a:gd name="connsiteX38" fmla="*/ 320040 w 2272148"/>
              <a:gd name="connsiteY38" fmla="*/ 1363980 h 1920240"/>
              <a:gd name="connsiteX39" fmla="*/ 342900 w 2272148"/>
              <a:gd name="connsiteY39" fmla="*/ 1417320 h 1920240"/>
              <a:gd name="connsiteX40" fmla="*/ 358140 w 2272148"/>
              <a:gd name="connsiteY40" fmla="*/ 1440180 h 1920240"/>
              <a:gd name="connsiteX41" fmla="*/ 373380 w 2272148"/>
              <a:gd name="connsiteY41" fmla="*/ 1470660 h 1920240"/>
              <a:gd name="connsiteX42" fmla="*/ 396240 w 2272148"/>
              <a:gd name="connsiteY42" fmla="*/ 1485900 h 1920240"/>
              <a:gd name="connsiteX43" fmla="*/ 411480 w 2272148"/>
              <a:gd name="connsiteY43" fmla="*/ 1516380 h 1920240"/>
              <a:gd name="connsiteX44" fmla="*/ 434340 w 2272148"/>
              <a:gd name="connsiteY44" fmla="*/ 1539240 h 1920240"/>
              <a:gd name="connsiteX45" fmla="*/ 449580 w 2272148"/>
              <a:gd name="connsiteY45" fmla="*/ 1562100 h 1920240"/>
              <a:gd name="connsiteX46" fmla="*/ 480060 w 2272148"/>
              <a:gd name="connsiteY46" fmla="*/ 1592580 h 1920240"/>
              <a:gd name="connsiteX47" fmla="*/ 525780 w 2272148"/>
              <a:gd name="connsiteY47" fmla="*/ 1638300 h 1920240"/>
              <a:gd name="connsiteX48" fmla="*/ 563880 w 2272148"/>
              <a:gd name="connsiteY48" fmla="*/ 1699260 h 1920240"/>
              <a:gd name="connsiteX49" fmla="*/ 586740 w 2272148"/>
              <a:gd name="connsiteY49" fmla="*/ 1706880 h 1920240"/>
              <a:gd name="connsiteX50" fmla="*/ 601980 w 2272148"/>
              <a:gd name="connsiteY50" fmla="*/ 1729740 h 1920240"/>
              <a:gd name="connsiteX51" fmla="*/ 624840 w 2272148"/>
              <a:gd name="connsiteY51" fmla="*/ 1737360 h 1920240"/>
              <a:gd name="connsiteX52" fmla="*/ 647700 w 2272148"/>
              <a:gd name="connsiteY52" fmla="*/ 1752600 h 1920240"/>
              <a:gd name="connsiteX53" fmla="*/ 662940 w 2272148"/>
              <a:gd name="connsiteY53" fmla="*/ 1775460 h 1920240"/>
              <a:gd name="connsiteX54" fmla="*/ 685800 w 2272148"/>
              <a:gd name="connsiteY54" fmla="*/ 1783080 h 1920240"/>
              <a:gd name="connsiteX55" fmla="*/ 739140 w 2272148"/>
              <a:gd name="connsiteY55" fmla="*/ 1805940 h 1920240"/>
              <a:gd name="connsiteX56" fmla="*/ 777240 w 2272148"/>
              <a:gd name="connsiteY56" fmla="*/ 1836420 h 1920240"/>
              <a:gd name="connsiteX57" fmla="*/ 800100 w 2272148"/>
              <a:gd name="connsiteY57" fmla="*/ 1851660 h 1920240"/>
              <a:gd name="connsiteX58" fmla="*/ 845820 w 2272148"/>
              <a:gd name="connsiteY58" fmla="*/ 1866900 h 1920240"/>
              <a:gd name="connsiteX59" fmla="*/ 868680 w 2272148"/>
              <a:gd name="connsiteY59" fmla="*/ 1874520 h 1920240"/>
              <a:gd name="connsiteX60" fmla="*/ 891540 w 2272148"/>
              <a:gd name="connsiteY60" fmla="*/ 1882140 h 1920240"/>
              <a:gd name="connsiteX61" fmla="*/ 922020 w 2272148"/>
              <a:gd name="connsiteY61" fmla="*/ 1889760 h 1920240"/>
              <a:gd name="connsiteX62" fmla="*/ 944880 w 2272148"/>
              <a:gd name="connsiteY62" fmla="*/ 1897380 h 1920240"/>
              <a:gd name="connsiteX63" fmla="*/ 975360 w 2272148"/>
              <a:gd name="connsiteY63" fmla="*/ 1905000 h 1920240"/>
              <a:gd name="connsiteX64" fmla="*/ 1051560 w 2272148"/>
              <a:gd name="connsiteY64" fmla="*/ 1920240 h 1920240"/>
              <a:gd name="connsiteX65" fmla="*/ 1272540 w 2272148"/>
              <a:gd name="connsiteY65" fmla="*/ 1912620 h 1920240"/>
              <a:gd name="connsiteX66" fmla="*/ 1341120 w 2272148"/>
              <a:gd name="connsiteY66" fmla="*/ 1882140 h 1920240"/>
              <a:gd name="connsiteX67" fmla="*/ 1363980 w 2272148"/>
              <a:gd name="connsiteY67" fmla="*/ 1874520 h 1920240"/>
              <a:gd name="connsiteX68" fmla="*/ 1386840 w 2272148"/>
              <a:gd name="connsiteY68" fmla="*/ 1859280 h 1920240"/>
              <a:gd name="connsiteX69" fmla="*/ 1432560 w 2272148"/>
              <a:gd name="connsiteY69" fmla="*/ 1836420 h 1920240"/>
              <a:gd name="connsiteX70" fmla="*/ 1470660 w 2272148"/>
              <a:gd name="connsiteY70" fmla="*/ 1798320 h 1920240"/>
              <a:gd name="connsiteX71" fmla="*/ 1508760 w 2272148"/>
              <a:gd name="connsiteY71" fmla="*/ 1760220 h 1920240"/>
              <a:gd name="connsiteX72" fmla="*/ 1546860 w 2272148"/>
              <a:gd name="connsiteY72" fmla="*/ 1714500 h 1920240"/>
              <a:gd name="connsiteX73" fmla="*/ 1577340 w 2272148"/>
              <a:gd name="connsiteY73" fmla="*/ 1668780 h 1920240"/>
              <a:gd name="connsiteX74" fmla="*/ 1607820 w 2272148"/>
              <a:gd name="connsiteY74" fmla="*/ 1623060 h 1920240"/>
              <a:gd name="connsiteX75" fmla="*/ 1623060 w 2272148"/>
              <a:gd name="connsiteY75" fmla="*/ 1600200 h 1920240"/>
              <a:gd name="connsiteX76" fmla="*/ 1638300 w 2272148"/>
              <a:gd name="connsiteY76" fmla="*/ 1577340 h 1920240"/>
              <a:gd name="connsiteX77" fmla="*/ 1676400 w 2272148"/>
              <a:gd name="connsiteY77" fmla="*/ 1524000 h 1920240"/>
              <a:gd name="connsiteX78" fmla="*/ 1684020 w 2272148"/>
              <a:gd name="connsiteY78" fmla="*/ 1493520 h 1920240"/>
              <a:gd name="connsiteX79" fmla="*/ 1737360 w 2272148"/>
              <a:gd name="connsiteY79" fmla="*/ 1417320 h 1920240"/>
              <a:gd name="connsiteX80" fmla="*/ 1744980 w 2272148"/>
              <a:gd name="connsiteY80" fmla="*/ 1394460 h 1920240"/>
              <a:gd name="connsiteX81" fmla="*/ 1798320 w 2272148"/>
              <a:gd name="connsiteY81" fmla="*/ 1318260 h 1920240"/>
              <a:gd name="connsiteX82" fmla="*/ 1836420 w 2272148"/>
              <a:gd name="connsiteY82" fmla="*/ 1257300 h 1920240"/>
              <a:gd name="connsiteX83" fmla="*/ 1851660 w 2272148"/>
              <a:gd name="connsiteY83" fmla="*/ 1234440 h 1920240"/>
              <a:gd name="connsiteX84" fmla="*/ 1859280 w 2272148"/>
              <a:gd name="connsiteY84" fmla="*/ 1211580 h 1920240"/>
              <a:gd name="connsiteX85" fmla="*/ 1889760 w 2272148"/>
              <a:gd name="connsiteY85" fmla="*/ 1173480 h 1920240"/>
              <a:gd name="connsiteX86" fmla="*/ 1905000 w 2272148"/>
              <a:gd name="connsiteY86" fmla="*/ 1150620 h 1920240"/>
              <a:gd name="connsiteX87" fmla="*/ 1927860 w 2272148"/>
              <a:gd name="connsiteY87" fmla="*/ 1135380 h 1920240"/>
              <a:gd name="connsiteX88" fmla="*/ 1943100 w 2272148"/>
              <a:gd name="connsiteY88" fmla="*/ 1112520 h 1920240"/>
              <a:gd name="connsiteX89" fmla="*/ 1973580 w 2272148"/>
              <a:gd name="connsiteY89" fmla="*/ 1089660 h 1920240"/>
              <a:gd name="connsiteX90" fmla="*/ 2011680 w 2272148"/>
              <a:gd name="connsiteY90" fmla="*/ 1043940 h 1920240"/>
              <a:gd name="connsiteX91" fmla="*/ 2057400 w 2272148"/>
              <a:gd name="connsiteY91" fmla="*/ 967740 h 1920240"/>
              <a:gd name="connsiteX92" fmla="*/ 2072640 w 2272148"/>
              <a:gd name="connsiteY92" fmla="*/ 922020 h 1920240"/>
              <a:gd name="connsiteX93" fmla="*/ 2087880 w 2272148"/>
              <a:gd name="connsiteY93" fmla="*/ 883920 h 1920240"/>
              <a:gd name="connsiteX94" fmla="*/ 2103120 w 2272148"/>
              <a:gd name="connsiteY94" fmla="*/ 838200 h 1920240"/>
              <a:gd name="connsiteX95" fmla="*/ 2133600 w 2272148"/>
              <a:gd name="connsiteY95" fmla="*/ 769620 h 1920240"/>
              <a:gd name="connsiteX96" fmla="*/ 2148840 w 2272148"/>
              <a:gd name="connsiteY96" fmla="*/ 746760 h 1920240"/>
              <a:gd name="connsiteX97" fmla="*/ 2156460 w 2272148"/>
              <a:gd name="connsiteY97" fmla="*/ 723900 h 1920240"/>
              <a:gd name="connsiteX98" fmla="*/ 2202180 w 2272148"/>
              <a:gd name="connsiteY98" fmla="*/ 640080 h 1920240"/>
              <a:gd name="connsiteX99" fmla="*/ 2209800 w 2272148"/>
              <a:gd name="connsiteY99" fmla="*/ 609600 h 1920240"/>
              <a:gd name="connsiteX100" fmla="*/ 2240280 w 2272148"/>
              <a:gd name="connsiteY100" fmla="*/ 563880 h 1920240"/>
              <a:gd name="connsiteX101" fmla="*/ 2255520 w 2272148"/>
              <a:gd name="connsiteY101" fmla="*/ 495300 h 1920240"/>
              <a:gd name="connsiteX102" fmla="*/ 2263140 w 2272148"/>
              <a:gd name="connsiteY102" fmla="*/ 472440 h 1920240"/>
              <a:gd name="connsiteX103" fmla="*/ 2263140 w 2272148"/>
              <a:gd name="connsiteY103" fmla="*/ 274320 h 1920240"/>
              <a:gd name="connsiteX104" fmla="*/ 2255520 w 2272148"/>
              <a:gd name="connsiteY104" fmla="*/ 251460 h 1920240"/>
              <a:gd name="connsiteX105" fmla="*/ 2202180 w 2272148"/>
              <a:gd name="connsiteY105" fmla="*/ 182880 h 1920240"/>
              <a:gd name="connsiteX106" fmla="*/ 2186940 w 2272148"/>
              <a:gd name="connsiteY106" fmla="*/ 160020 h 1920240"/>
              <a:gd name="connsiteX107" fmla="*/ 2164080 w 2272148"/>
              <a:gd name="connsiteY107" fmla="*/ 152400 h 1920240"/>
              <a:gd name="connsiteX108" fmla="*/ 2087880 w 2272148"/>
              <a:gd name="connsiteY108" fmla="*/ 99060 h 1920240"/>
              <a:gd name="connsiteX109" fmla="*/ 2026920 w 2272148"/>
              <a:gd name="connsiteY109" fmla="*/ 83820 h 1920240"/>
              <a:gd name="connsiteX110" fmla="*/ 1920240 w 2272148"/>
              <a:gd name="connsiteY110" fmla="*/ 45720 h 1920240"/>
              <a:gd name="connsiteX111" fmla="*/ 1844040 w 2272148"/>
              <a:gd name="connsiteY111" fmla="*/ 30480 h 1920240"/>
              <a:gd name="connsiteX112" fmla="*/ 1653540 w 2272148"/>
              <a:gd name="connsiteY112" fmla="*/ 30480 h 1920240"/>
              <a:gd name="connsiteX113" fmla="*/ 1417320 w 2272148"/>
              <a:gd name="connsiteY113" fmla="*/ 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2272148" h="1920240">
                <a:moveTo>
                  <a:pt x="1417320" y="0"/>
                </a:moveTo>
                <a:lnTo>
                  <a:pt x="1417320" y="0"/>
                </a:lnTo>
                <a:cubicBezTo>
                  <a:pt x="1338366" y="13159"/>
                  <a:pt x="1320192" y="18519"/>
                  <a:pt x="1242060" y="22860"/>
                </a:cubicBezTo>
                <a:lnTo>
                  <a:pt x="914400" y="38100"/>
                </a:lnTo>
                <a:lnTo>
                  <a:pt x="754380" y="53340"/>
                </a:lnTo>
                <a:cubicBezTo>
                  <a:pt x="731520" y="55880"/>
                  <a:pt x="708721" y="59050"/>
                  <a:pt x="685800" y="60960"/>
                </a:cubicBezTo>
                <a:cubicBezTo>
                  <a:pt x="647747" y="64131"/>
                  <a:pt x="609600" y="66040"/>
                  <a:pt x="571500" y="68580"/>
                </a:cubicBezTo>
                <a:cubicBezTo>
                  <a:pt x="517907" y="86444"/>
                  <a:pt x="582144" y="66806"/>
                  <a:pt x="480060" y="83820"/>
                </a:cubicBezTo>
                <a:cubicBezTo>
                  <a:pt x="472137" y="85140"/>
                  <a:pt x="464923" y="89233"/>
                  <a:pt x="457200" y="91440"/>
                </a:cubicBezTo>
                <a:cubicBezTo>
                  <a:pt x="447130" y="94317"/>
                  <a:pt x="436790" y="96183"/>
                  <a:pt x="426720" y="99060"/>
                </a:cubicBezTo>
                <a:cubicBezTo>
                  <a:pt x="418997" y="101267"/>
                  <a:pt x="411583" y="104473"/>
                  <a:pt x="403860" y="106680"/>
                </a:cubicBezTo>
                <a:cubicBezTo>
                  <a:pt x="393790" y="109557"/>
                  <a:pt x="383186" y="110623"/>
                  <a:pt x="373380" y="114300"/>
                </a:cubicBezTo>
                <a:cubicBezTo>
                  <a:pt x="301270" y="141341"/>
                  <a:pt x="388296" y="120461"/>
                  <a:pt x="304800" y="137160"/>
                </a:cubicBezTo>
                <a:cubicBezTo>
                  <a:pt x="294640" y="142240"/>
                  <a:pt x="285096" y="148808"/>
                  <a:pt x="274320" y="152400"/>
                </a:cubicBezTo>
                <a:cubicBezTo>
                  <a:pt x="230869" y="166884"/>
                  <a:pt x="244808" y="152989"/>
                  <a:pt x="205740" y="167640"/>
                </a:cubicBezTo>
                <a:cubicBezTo>
                  <a:pt x="195104" y="171628"/>
                  <a:pt x="185123" y="177244"/>
                  <a:pt x="175260" y="182880"/>
                </a:cubicBezTo>
                <a:cubicBezTo>
                  <a:pt x="116545" y="216431"/>
                  <a:pt x="196372" y="175420"/>
                  <a:pt x="121920" y="228600"/>
                </a:cubicBezTo>
                <a:cubicBezTo>
                  <a:pt x="115384" y="233269"/>
                  <a:pt x="106680" y="233680"/>
                  <a:pt x="99060" y="236220"/>
                </a:cubicBezTo>
                <a:cubicBezTo>
                  <a:pt x="61222" y="292977"/>
                  <a:pt x="109853" y="223268"/>
                  <a:pt x="60960" y="281940"/>
                </a:cubicBezTo>
                <a:cubicBezTo>
                  <a:pt x="29210" y="320040"/>
                  <a:pt x="64770" y="292100"/>
                  <a:pt x="22860" y="320040"/>
                </a:cubicBezTo>
                <a:cubicBezTo>
                  <a:pt x="20320" y="327660"/>
                  <a:pt x="17188" y="335108"/>
                  <a:pt x="15240" y="342900"/>
                </a:cubicBezTo>
                <a:cubicBezTo>
                  <a:pt x="12099" y="355465"/>
                  <a:pt x="10430" y="368357"/>
                  <a:pt x="7620" y="381000"/>
                </a:cubicBezTo>
                <a:cubicBezTo>
                  <a:pt x="5348" y="391223"/>
                  <a:pt x="2540" y="401320"/>
                  <a:pt x="0" y="411480"/>
                </a:cubicBezTo>
                <a:cubicBezTo>
                  <a:pt x="2540" y="502920"/>
                  <a:pt x="3466" y="594419"/>
                  <a:pt x="7620" y="685800"/>
                </a:cubicBezTo>
                <a:cubicBezTo>
                  <a:pt x="8550" y="706257"/>
                  <a:pt x="11577" y="726612"/>
                  <a:pt x="15240" y="746760"/>
                </a:cubicBezTo>
                <a:cubicBezTo>
                  <a:pt x="16677" y="754663"/>
                  <a:pt x="20912" y="761828"/>
                  <a:pt x="22860" y="769620"/>
                </a:cubicBezTo>
                <a:cubicBezTo>
                  <a:pt x="26001" y="782185"/>
                  <a:pt x="28511" y="794919"/>
                  <a:pt x="30480" y="807720"/>
                </a:cubicBezTo>
                <a:cubicBezTo>
                  <a:pt x="33594" y="827960"/>
                  <a:pt x="33809" y="848656"/>
                  <a:pt x="38100" y="868680"/>
                </a:cubicBezTo>
                <a:cubicBezTo>
                  <a:pt x="49530" y="922020"/>
                  <a:pt x="51435" y="899160"/>
                  <a:pt x="60960" y="937260"/>
                </a:cubicBezTo>
                <a:cubicBezTo>
                  <a:pt x="93778" y="1068532"/>
                  <a:pt x="57867" y="953934"/>
                  <a:pt x="91440" y="1021080"/>
                </a:cubicBezTo>
                <a:cubicBezTo>
                  <a:pt x="108023" y="1054245"/>
                  <a:pt x="87873" y="1037422"/>
                  <a:pt x="114300" y="1074420"/>
                </a:cubicBezTo>
                <a:cubicBezTo>
                  <a:pt x="120564" y="1083189"/>
                  <a:pt x="130261" y="1089001"/>
                  <a:pt x="137160" y="1097280"/>
                </a:cubicBezTo>
                <a:cubicBezTo>
                  <a:pt x="170988" y="1137874"/>
                  <a:pt x="137109" y="1101760"/>
                  <a:pt x="160020" y="1143000"/>
                </a:cubicBezTo>
                <a:cubicBezTo>
                  <a:pt x="186167" y="1190065"/>
                  <a:pt x="179966" y="1181698"/>
                  <a:pt x="213360" y="1203960"/>
                </a:cubicBezTo>
                <a:cubicBezTo>
                  <a:pt x="215900" y="1214120"/>
                  <a:pt x="218103" y="1224370"/>
                  <a:pt x="220980" y="1234440"/>
                </a:cubicBezTo>
                <a:cubicBezTo>
                  <a:pt x="225938" y="1251793"/>
                  <a:pt x="230482" y="1266802"/>
                  <a:pt x="243840" y="1280160"/>
                </a:cubicBezTo>
                <a:cubicBezTo>
                  <a:pt x="250316" y="1286636"/>
                  <a:pt x="259080" y="1290320"/>
                  <a:pt x="266700" y="1295400"/>
                </a:cubicBezTo>
                <a:cubicBezTo>
                  <a:pt x="276860" y="1310640"/>
                  <a:pt x="284228" y="1328168"/>
                  <a:pt x="297180" y="1341120"/>
                </a:cubicBezTo>
                <a:cubicBezTo>
                  <a:pt x="304800" y="1348740"/>
                  <a:pt x="313776" y="1355211"/>
                  <a:pt x="320040" y="1363980"/>
                </a:cubicBezTo>
                <a:cubicBezTo>
                  <a:pt x="346467" y="1400978"/>
                  <a:pt x="326317" y="1384155"/>
                  <a:pt x="342900" y="1417320"/>
                </a:cubicBezTo>
                <a:cubicBezTo>
                  <a:pt x="346996" y="1425511"/>
                  <a:pt x="353596" y="1432229"/>
                  <a:pt x="358140" y="1440180"/>
                </a:cubicBezTo>
                <a:cubicBezTo>
                  <a:pt x="363776" y="1450043"/>
                  <a:pt x="366108" y="1461934"/>
                  <a:pt x="373380" y="1470660"/>
                </a:cubicBezTo>
                <a:cubicBezTo>
                  <a:pt x="379243" y="1477695"/>
                  <a:pt x="388620" y="1480820"/>
                  <a:pt x="396240" y="1485900"/>
                </a:cubicBezTo>
                <a:cubicBezTo>
                  <a:pt x="401320" y="1496060"/>
                  <a:pt x="404878" y="1507137"/>
                  <a:pt x="411480" y="1516380"/>
                </a:cubicBezTo>
                <a:cubicBezTo>
                  <a:pt x="417744" y="1525149"/>
                  <a:pt x="427441" y="1530961"/>
                  <a:pt x="434340" y="1539240"/>
                </a:cubicBezTo>
                <a:cubicBezTo>
                  <a:pt x="440203" y="1546275"/>
                  <a:pt x="443620" y="1555147"/>
                  <a:pt x="449580" y="1562100"/>
                </a:cubicBezTo>
                <a:cubicBezTo>
                  <a:pt x="458931" y="1573009"/>
                  <a:pt x="470598" y="1581767"/>
                  <a:pt x="480060" y="1592580"/>
                </a:cubicBezTo>
                <a:cubicBezTo>
                  <a:pt x="519757" y="1637948"/>
                  <a:pt x="484174" y="1610563"/>
                  <a:pt x="525780" y="1638300"/>
                </a:cubicBezTo>
                <a:cubicBezTo>
                  <a:pt x="535324" y="1657388"/>
                  <a:pt x="546923" y="1685129"/>
                  <a:pt x="563880" y="1699260"/>
                </a:cubicBezTo>
                <a:cubicBezTo>
                  <a:pt x="570050" y="1704402"/>
                  <a:pt x="579120" y="1704340"/>
                  <a:pt x="586740" y="1706880"/>
                </a:cubicBezTo>
                <a:cubicBezTo>
                  <a:pt x="591820" y="1714500"/>
                  <a:pt x="594829" y="1724019"/>
                  <a:pt x="601980" y="1729740"/>
                </a:cubicBezTo>
                <a:cubicBezTo>
                  <a:pt x="608252" y="1734758"/>
                  <a:pt x="617656" y="1733768"/>
                  <a:pt x="624840" y="1737360"/>
                </a:cubicBezTo>
                <a:cubicBezTo>
                  <a:pt x="633031" y="1741456"/>
                  <a:pt x="640080" y="1747520"/>
                  <a:pt x="647700" y="1752600"/>
                </a:cubicBezTo>
                <a:cubicBezTo>
                  <a:pt x="652780" y="1760220"/>
                  <a:pt x="655789" y="1769739"/>
                  <a:pt x="662940" y="1775460"/>
                </a:cubicBezTo>
                <a:cubicBezTo>
                  <a:pt x="669212" y="1780478"/>
                  <a:pt x="678616" y="1779488"/>
                  <a:pt x="685800" y="1783080"/>
                </a:cubicBezTo>
                <a:cubicBezTo>
                  <a:pt x="738423" y="1809392"/>
                  <a:pt x="675705" y="1790081"/>
                  <a:pt x="739140" y="1805940"/>
                </a:cubicBezTo>
                <a:cubicBezTo>
                  <a:pt x="764831" y="1844476"/>
                  <a:pt x="740434" y="1818017"/>
                  <a:pt x="777240" y="1836420"/>
                </a:cubicBezTo>
                <a:cubicBezTo>
                  <a:pt x="785431" y="1840516"/>
                  <a:pt x="791731" y="1847941"/>
                  <a:pt x="800100" y="1851660"/>
                </a:cubicBezTo>
                <a:cubicBezTo>
                  <a:pt x="814780" y="1858184"/>
                  <a:pt x="830580" y="1861820"/>
                  <a:pt x="845820" y="1866900"/>
                </a:cubicBezTo>
                <a:lnTo>
                  <a:pt x="868680" y="1874520"/>
                </a:lnTo>
                <a:cubicBezTo>
                  <a:pt x="876300" y="1877060"/>
                  <a:pt x="883748" y="1880192"/>
                  <a:pt x="891540" y="1882140"/>
                </a:cubicBezTo>
                <a:cubicBezTo>
                  <a:pt x="901700" y="1884680"/>
                  <a:pt x="911950" y="1886883"/>
                  <a:pt x="922020" y="1889760"/>
                </a:cubicBezTo>
                <a:cubicBezTo>
                  <a:pt x="929743" y="1891967"/>
                  <a:pt x="937157" y="1895173"/>
                  <a:pt x="944880" y="1897380"/>
                </a:cubicBezTo>
                <a:cubicBezTo>
                  <a:pt x="954950" y="1900257"/>
                  <a:pt x="965120" y="1902806"/>
                  <a:pt x="975360" y="1905000"/>
                </a:cubicBezTo>
                <a:cubicBezTo>
                  <a:pt x="1000688" y="1910427"/>
                  <a:pt x="1051560" y="1920240"/>
                  <a:pt x="1051560" y="1920240"/>
                </a:cubicBezTo>
                <a:cubicBezTo>
                  <a:pt x="1125220" y="1917700"/>
                  <a:pt x="1199105" y="1918914"/>
                  <a:pt x="1272540" y="1912620"/>
                </a:cubicBezTo>
                <a:cubicBezTo>
                  <a:pt x="1319993" y="1908553"/>
                  <a:pt x="1308859" y="1898271"/>
                  <a:pt x="1341120" y="1882140"/>
                </a:cubicBezTo>
                <a:cubicBezTo>
                  <a:pt x="1348304" y="1878548"/>
                  <a:pt x="1356796" y="1878112"/>
                  <a:pt x="1363980" y="1874520"/>
                </a:cubicBezTo>
                <a:cubicBezTo>
                  <a:pt x="1372171" y="1870424"/>
                  <a:pt x="1378649" y="1863376"/>
                  <a:pt x="1386840" y="1859280"/>
                </a:cubicBezTo>
                <a:cubicBezTo>
                  <a:pt x="1449936" y="1827732"/>
                  <a:pt x="1367046" y="1880096"/>
                  <a:pt x="1432560" y="1836420"/>
                </a:cubicBezTo>
                <a:cubicBezTo>
                  <a:pt x="1473200" y="1775460"/>
                  <a:pt x="1419860" y="1849120"/>
                  <a:pt x="1470660" y="1798320"/>
                </a:cubicBezTo>
                <a:cubicBezTo>
                  <a:pt x="1521460" y="1747520"/>
                  <a:pt x="1447800" y="1800860"/>
                  <a:pt x="1508760" y="1760220"/>
                </a:cubicBezTo>
                <a:cubicBezTo>
                  <a:pt x="1563218" y="1678532"/>
                  <a:pt x="1478410" y="1802507"/>
                  <a:pt x="1546860" y="1714500"/>
                </a:cubicBezTo>
                <a:cubicBezTo>
                  <a:pt x="1558105" y="1700042"/>
                  <a:pt x="1567180" y="1684020"/>
                  <a:pt x="1577340" y="1668780"/>
                </a:cubicBezTo>
                <a:lnTo>
                  <a:pt x="1607820" y="1623060"/>
                </a:lnTo>
                <a:lnTo>
                  <a:pt x="1623060" y="1600200"/>
                </a:lnTo>
                <a:cubicBezTo>
                  <a:pt x="1628140" y="1592580"/>
                  <a:pt x="1632805" y="1584666"/>
                  <a:pt x="1638300" y="1577340"/>
                </a:cubicBezTo>
                <a:cubicBezTo>
                  <a:pt x="1666655" y="1539534"/>
                  <a:pt x="1654115" y="1557427"/>
                  <a:pt x="1676400" y="1524000"/>
                </a:cubicBezTo>
                <a:cubicBezTo>
                  <a:pt x="1678940" y="1513840"/>
                  <a:pt x="1679336" y="1502887"/>
                  <a:pt x="1684020" y="1493520"/>
                </a:cubicBezTo>
                <a:cubicBezTo>
                  <a:pt x="1701408" y="1458744"/>
                  <a:pt x="1723577" y="1458670"/>
                  <a:pt x="1737360" y="1417320"/>
                </a:cubicBezTo>
                <a:cubicBezTo>
                  <a:pt x="1739900" y="1409700"/>
                  <a:pt x="1741079" y="1401481"/>
                  <a:pt x="1744980" y="1394460"/>
                </a:cubicBezTo>
                <a:cubicBezTo>
                  <a:pt x="1762498" y="1362928"/>
                  <a:pt x="1778343" y="1346228"/>
                  <a:pt x="1798320" y="1318260"/>
                </a:cubicBezTo>
                <a:cubicBezTo>
                  <a:pt x="1815731" y="1293885"/>
                  <a:pt x="1818624" y="1285774"/>
                  <a:pt x="1836420" y="1257300"/>
                </a:cubicBezTo>
                <a:cubicBezTo>
                  <a:pt x="1841274" y="1249534"/>
                  <a:pt x="1847564" y="1242631"/>
                  <a:pt x="1851660" y="1234440"/>
                </a:cubicBezTo>
                <a:cubicBezTo>
                  <a:pt x="1855252" y="1227256"/>
                  <a:pt x="1855023" y="1218391"/>
                  <a:pt x="1859280" y="1211580"/>
                </a:cubicBezTo>
                <a:cubicBezTo>
                  <a:pt x="1867900" y="1197788"/>
                  <a:pt x="1880002" y="1186491"/>
                  <a:pt x="1889760" y="1173480"/>
                </a:cubicBezTo>
                <a:cubicBezTo>
                  <a:pt x="1895255" y="1166154"/>
                  <a:pt x="1898524" y="1157096"/>
                  <a:pt x="1905000" y="1150620"/>
                </a:cubicBezTo>
                <a:cubicBezTo>
                  <a:pt x="1911476" y="1144144"/>
                  <a:pt x="1920240" y="1140460"/>
                  <a:pt x="1927860" y="1135380"/>
                </a:cubicBezTo>
                <a:cubicBezTo>
                  <a:pt x="1932940" y="1127760"/>
                  <a:pt x="1936624" y="1118996"/>
                  <a:pt x="1943100" y="1112520"/>
                </a:cubicBezTo>
                <a:cubicBezTo>
                  <a:pt x="1952080" y="1103540"/>
                  <a:pt x="1965315" y="1099303"/>
                  <a:pt x="1973580" y="1089660"/>
                </a:cubicBezTo>
                <a:cubicBezTo>
                  <a:pt x="2025142" y="1029505"/>
                  <a:pt x="1953387" y="1082802"/>
                  <a:pt x="2011680" y="1043940"/>
                </a:cubicBezTo>
                <a:cubicBezTo>
                  <a:pt x="2029570" y="1017105"/>
                  <a:pt x="2045684" y="997029"/>
                  <a:pt x="2057400" y="967740"/>
                </a:cubicBezTo>
                <a:cubicBezTo>
                  <a:pt x="2063366" y="952825"/>
                  <a:pt x="2066674" y="936935"/>
                  <a:pt x="2072640" y="922020"/>
                </a:cubicBezTo>
                <a:cubicBezTo>
                  <a:pt x="2077720" y="909320"/>
                  <a:pt x="2083206" y="896775"/>
                  <a:pt x="2087880" y="883920"/>
                </a:cubicBezTo>
                <a:cubicBezTo>
                  <a:pt x="2093370" y="868823"/>
                  <a:pt x="2097154" y="853115"/>
                  <a:pt x="2103120" y="838200"/>
                </a:cubicBezTo>
                <a:cubicBezTo>
                  <a:pt x="2114006" y="810984"/>
                  <a:pt x="2119362" y="794537"/>
                  <a:pt x="2133600" y="769620"/>
                </a:cubicBezTo>
                <a:cubicBezTo>
                  <a:pt x="2138144" y="761669"/>
                  <a:pt x="2144744" y="754951"/>
                  <a:pt x="2148840" y="746760"/>
                </a:cubicBezTo>
                <a:cubicBezTo>
                  <a:pt x="2152432" y="739576"/>
                  <a:pt x="2153136" y="731212"/>
                  <a:pt x="2156460" y="723900"/>
                </a:cubicBezTo>
                <a:cubicBezTo>
                  <a:pt x="2181157" y="669567"/>
                  <a:pt x="2178320" y="675870"/>
                  <a:pt x="2202180" y="640080"/>
                </a:cubicBezTo>
                <a:cubicBezTo>
                  <a:pt x="2204720" y="629920"/>
                  <a:pt x="2205116" y="618967"/>
                  <a:pt x="2209800" y="609600"/>
                </a:cubicBezTo>
                <a:cubicBezTo>
                  <a:pt x="2217991" y="593217"/>
                  <a:pt x="2240280" y="563880"/>
                  <a:pt x="2240280" y="563880"/>
                </a:cubicBezTo>
                <a:cubicBezTo>
                  <a:pt x="2245518" y="537691"/>
                  <a:pt x="2248346" y="520409"/>
                  <a:pt x="2255520" y="495300"/>
                </a:cubicBezTo>
                <a:cubicBezTo>
                  <a:pt x="2257727" y="487577"/>
                  <a:pt x="2260600" y="480060"/>
                  <a:pt x="2263140" y="472440"/>
                </a:cubicBezTo>
                <a:cubicBezTo>
                  <a:pt x="2274852" y="378743"/>
                  <a:pt x="2275446" y="403529"/>
                  <a:pt x="2263140" y="274320"/>
                </a:cubicBezTo>
                <a:cubicBezTo>
                  <a:pt x="2262378" y="266324"/>
                  <a:pt x="2259421" y="258481"/>
                  <a:pt x="2255520" y="251460"/>
                </a:cubicBezTo>
                <a:cubicBezTo>
                  <a:pt x="2217002" y="182127"/>
                  <a:pt x="2239204" y="227309"/>
                  <a:pt x="2202180" y="182880"/>
                </a:cubicBezTo>
                <a:cubicBezTo>
                  <a:pt x="2196317" y="175845"/>
                  <a:pt x="2194091" y="165741"/>
                  <a:pt x="2186940" y="160020"/>
                </a:cubicBezTo>
                <a:cubicBezTo>
                  <a:pt x="2180668" y="155002"/>
                  <a:pt x="2170921" y="156610"/>
                  <a:pt x="2164080" y="152400"/>
                </a:cubicBezTo>
                <a:cubicBezTo>
                  <a:pt x="2137675" y="136151"/>
                  <a:pt x="2118283" y="105141"/>
                  <a:pt x="2087880" y="99060"/>
                </a:cubicBezTo>
                <a:cubicBezTo>
                  <a:pt x="2057646" y="93013"/>
                  <a:pt x="2052304" y="93583"/>
                  <a:pt x="2026920" y="83820"/>
                </a:cubicBezTo>
                <a:cubicBezTo>
                  <a:pt x="1964466" y="59799"/>
                  <a:pt x="1968275" y="56013"/>
                  <a:pt x="1920240" y="45720"/>
                </a:cubicBezTo>
                <a:cubicBezTo>
                  <a:pt x="1894912" y="40293"/>
                  <a:pt x="1869901" y="31958"/>
                  <a:pt x="1844040" y="30480"/>
                </a:cubicBezTo>
                <a:cubicBezTo>
                  <a:pt x="1780643" y="26857"/>
                  <a:pt x="1717040" y="30480"/>
                  <a:pt x="1653540" y="30480"/>
                </a:cubicBezTo>
                <a:lnTo>
                  <a:pt x="1417320" y="0"/>
                </a:lnTo>
                <a:close/>
              </a:path>
            </a:pathLst>
          </a:custGeom>
          <a:solidFill>
            <a:srgbClr val="FFFF00"/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reeform 54"/>
          <p:cNvSpPr/>
          <p:nvPr/>
        </p:nvSpPr>
        <p:spPr bwMode="auto">
          <a:xfrm>
            <a:off x="8074944" y="4148697"/>
            <a:ext cx="955754" cy="1731723"/>
          </a:xfrm>
          <a:custGeom>
            <a:avLst/>
            <a:gdLst>
              <a:gd name="connsiteX0" fmla="*/ 502920 w 769620"/>
              <a:gd name="connsiteY0" fmla="*/ 8 h 1394468"/>
              <a:gd name="connsiteX1" fmla="*/ 502920 w 769620"/>
              <a:gd name="connsiteY1" fmla="*/ 8 h 1394468"/>
              <a:gd name="connsiteX2" fmla="*/ 358140 w 769620"/>
              <a:gd name="connsiteY2" fmla="*/ 30488 h 1394468"/>
              <a:gd name="connsiteX3" fmla="*/ 327660 w 769620"/>
              <a:gd name="connsiteY3" fmla="*/ 53348 h 1394468"/>
              <a:gd name="connsiteX4" fmla="*/ 266700 w 769620"/>
              <a:gd name="connsiteY4" fmla="*/ 91448 h 1394468"/>
              <a:gd name="connsiteX5" fmla="*/ 213360 w 769620"/>
              <a:gd name="connsiteY5" fmla="*/ 144788 h 1394468"/>
              <a:gd name="connsiteX6" fmla="*/ 190500 w 769620"/>
              <a:gd name="connsiteY6" fmla="*/ 160028 h 1394468"/>
              <a:gd name="connsiteX7" fmla="*/ 152400 w 769620"/>
              <a:gd name="connsiteY7" fmla="*/ 205748 h 1394468"/>
              <a:gd name="connsiteX8" fmla="*/ 114300 w 769620"/>
              <a:gd name="connsiteY8" fmla="*/ 266708 h 1394468"/>
              <a:gd name="connsiteX9" fmla="*/ 68580 w 769620"/>
              <a:gd name="connsiteY9" fmla="*/ 320048 h 1394468"/>
              <a:gd name="connsiteX10" fmla="*/ 53340 w 769620"/>
              <a:gd name="connsiteY10" fmla="*/ 358148 h 1394468"/>
              <a:gd name="connsiteX11" fmla="*/ 38100 w 769620"/>
              <a:gd name="connsiteY11" fmla="*/ 381008 h 1394468"/>
              <a:gd name="connsiteX12" fmla="*/ 22860 w 769620"/>
              <a:gd name="connsiteY12" fmla="*/ 426728 h 1394468"/>
              <a:gd name="connsiteX13" fmla="*/ 15240 w 769620"/>
              <a:gd name="connsiteY13" fmla="*/ 480068 h 1394468"/>
              <a:gd name="connsiteX14" fmla="*/ 7620 w 769620"/>
              <a:gd name="connsiteY14" fmla="*/ 518168 h 1394468"/>
              <a:gd name="connsiteX15" fmla="*/ 0 w 769620"/>
              <a:gd name="connsiteY15" fmla="*/ 655328 h 1394468"/>
              <a:gd name="connsiteX16" fmla="*/ 15240 w 769620"/>
              <a:gd name="connsiteY16" fmla="*/ 967748 h 1394468"/>
              <a:gd name="connsiteX17" fmla="*/ 22860 w 769620"/>
              <a:gd name="connsiteY17" fmla="*/ 1021088 h 1394468"/>
              <a:gd name="connsiteX18" fmla="*/ 76200 w 769620"/>
              <a:gd name="connsiteY18" fmla="*/ 1165868 h 1394468"/>
              <a:gd name="connsiteX19" fmla="*/ 83820 w 769620"/>
              <a:gd name="connsiteY19" fmla="*/ 1203968 h 1394468"/>
              <a:gd name="connsiteX20" fmla="*/ 99060 w 769620"/>
              <a:gd name="connsiteY20" fmla="*/ 1226828 h 1394468"/>
              <a:gd name="connsiteX21" fmla="*/ 144780 w 769620"/>
              <a:gd name="connsiteY21" fmla="*/ 1280168 h 1394468"/>
              <a:gd name="connsiteX22" fmla="*/ 198120 w 769620"/>
              <a:gd name="connsiteY22" fmla="*/ 1310648 h 1394468"/>
              <a:gd name="connsiteX23" fmla="*/ 243840 w 769620"/>
              <a:gd name="connsiteY23" fmla="*/ 1341128 h 1394468"/>
              <a:gd name="connsiteX24" fmla="*/ 274320 w 769620"/>
              <a:gd name="connsiteY24" fmla="*/ 1348748 h 1394468"/>
              <a:gd name="connsiteX25" fmla="*/ 342900 w 769620"/>
              <a:gd name="connsiteY25" fmla="*/ 1379228 h 1394468"/>
              <a:gd name="connsiteX26" fmla="*/ 403860 w 769620"/>
              <a:gd name="connsiteY26" fmla="*/ 1394468 h 1394468"/>
              <a:gd name="connsiteX27" fmla="*/ 548640 w 769620"/>
              <a:gd name="connsiteY27" fmla="*/ 1386848 h 1394468"/>
              <a:gd name="connsiteX28" fmla="*/ 586740 w 769620"/>
              <a:gd name="connsiteY28" fmla="*/ 1325888 h 1394468"/>
              <a:gd name="connsiteX29" fmla="*/ 594360 w 769620"/>
              <a:gd name="connsiteY29" fmla="*/ 1303028 h 1394468"/>
              <a:gd name="connsiteX30" fmla="*/ 617220 w 769620"/>
              <a:gd name="connsiteY30" fmla="*/ 1287788 h 1394468"/>
              <a:gd name="connsiteX31" fmla="*/ 624840 w 769620"/>
              <a:gd name="connsiteY31" fmla="*/ 1257308 h 1394468"/>
              <a:gd name="connsiteX32" fmla="*/ 640080 w 769620"/>
              <a:gd name="connsiteY32" fmla="*/ 1234448 h 1394468"/>
              <a:gd name="connsiteX33" fmla="*/ 655320 w 769620"/>
              <a:gd name="connsiteY33" fmla="*/ 1173488 h 1394468"/>
              <a:gd name="connsiteX34" fmla="*/ 670560 w 769620"/>
              <a:gd name="connsiteY34" fmla="*/ 1150628 h 1394468"/>
              <a:gd name="connsiteX35" fmla="*/ 685800 w 769620"/>
              <a:gd name="connsiteY35" fmla="*/ 1104908 h 1394468"/>
              <a:gd name="connsiteX36" fmla="*/ 716280 w 769620"/>
              <a:gd name="connsiteY36" fmla="*/ 1036328 h 1394468"/>
              <a:gd name="connsiteX37" fmla="*/ 731520 w 769620"/>
              <a:gd name="connsiteY37" fmla="*/ 1005848 h 1394468"/>
              <a:gd name="connsiteX38" fmla="*/ 746760 w 769620"/>
              <a:gd name="connsiteY38" fmla="*/ 929648 h 1394468"/>
              <a:gd name="connsiteX39" fmla="*/ 754380 w 769620"/>
              <a:gd name="connsiteY39" fmla="*/ 891548 h 1394468"/>
              <a:gd name="connsiteX40" fmla="*/ 769620 w 769620"/>
              <a:gd name="connsiteY40" fmla="*/ 822968 h 1394468"/>
              <a:gd name="connsiteX41" fmla="*/ 762000 w 769620"/>
              <a:gd name="connsiteY41" fmla="*/ 312428 h 1394468"/>
              <a:gd name="connsiteX42" fmla="*/ 739140 w 769620"/>
              <a:gd name="connsiteY42" fmla="*/ 236228 h 1394468"/>
              <a:gd name="connsiteX43" fmla="*/ 716280 w 769620"/>
              <a:gd name="connsiteY43" fmla="*/ 167648 h 1394468"/>
              <a:gd name="connsiteX44" fmla="*/ 708660 w 769620"/>
              <a:gd name="connsiteY44" fmla="*/ 137168 h 1394468"/>
              <a:gd name="connsiteX45" fmla="*/ 655320 w 769620"/>
              <a:gd name="connsiteY45" fmla="*/ 68588 h 1394468"/>
              <a:gd name="connsiteX46" fmla="*/ 617220 w 769620"/>
              <a:gd name="connsiteY46" fmla="*/ 45728 h 1394468"/>
              <a:gd name="connsiteX47" fmla="*/ 563880 w 769620"/>
              <a:gd name="connsiteY47" fmla="*/ 8 h 1394468"/>
              <a:gd name="connsiteX48" fmla="*/ 502920 w 769620"/>
              <a:gd name="connsiteY48" fmla="*/ 8 h 139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69620" h="1394468">
                <a:moveTo>
                  <a:pt x="502920" y="8"/>
                </a:moveTo>
                <a:lnTo>
                  <a:pt x="502920" y="8"/>
                </a:lnTo>
                <a:cubicBezTo>
                  <a:pt x="454660" y="10168"/>
                  <a:pt x="405321" y="16129"/>
                  <a:pt x="358140" y="30488"/>
                </a:cubicBezTo>
                <a:cubicBezTo>
                  <a:pt x="345990" y="34186"/>
                  <a:pt x="338430" y="46617"/>
                  <a:pt x="327660" y="53348"/>
                </a:cubicBezTo>
                <a:cubicBezTo>
                  <a:pt x="287230" y="78617"/>
                  <a:pt x="304692" y="56910"/>
                  <a:pt x="266700" y="91448"/>
                </a:cubicBezTo>
                <a:cubicBezTo>
                  <a:pt x="248094" y="108362"/>
                  <a:pt x="234282" y="130840"/>
                  <a:pt x="213360" y="144788"/>
                </a:cubicBezTo>
                <a:cubicBezTo>
                  <a:pt x="205740" y="149868"/>
                  <a:pt x="197535" y="154165"/>
                  <a:pt x="190500" y="160028"/>
                </a:cubicBezTo>
                <a:cubicBezTo>
                  <a:pt x="173307" y="174355"/>
                  <a:pt x="163298" y="186676"/>
                  <a:pt x="152400" y="205748"/>
                </a:cubicBezTo>
                <a:cubicBezTo>
                  <a:pt x="130098" y="244776"/>
                  <a:pt x="145521" y="230284"/>
                  <a:pt x="114300" y="266708"/>
                </a:cubicBezTo>
                <a:cubicBezTo>
                  <a:pt x="92416" y="292239"/>
                  <a:pt x="86172" y="288382"/>
                  <a:pt x="68580" y="320048"/>
                </a:cubicBezTo>
                <a:cubicBezTo>
                  <a:pt x="61937" y="332005"/>
                  <a:pt x="59457" y="345914"/>
                  <a:pt x="53340" y="358148"/>
                </a:cubicBezTo>
                <a:cubicBezTo>
                  <a:pt x="49244" y="366339"/>
                  <a:pt x="41819" y="372639"/>
                  <a:pt x="38100" y="381008"/>
                </a:cubicBezTo>
                <a:cubicBezTo>
                  <a:pt x="31576" y="395688"/>
                  <a:pt x="22860" y="426728"/>
                  <a:pt x="22860" y="426728"/>
                </a:cubicBezTo>
                <a:cubicBezTo>
                  <a:pt x="20320" y="444508"/>
                  <a:pt x="18193" y="462352"/>
                  <a:pt x="15240" y="480068"/>
                </a:cubicBezTo>
                <a:cubicBezTo>
                  <a:pt x="13111" y="492843"/>
                  <a:pt x="8742" y="505265"/>
                  <a:pt x="7620" y="518168"/>
                </a:cubicBezTo>
                <a:cubicBezTo>
                  <a:pt x="3653" y="563786"/>
                  <a:pt x="2540" y="609608"/>
                  <a:pt x="0" y="655328"/>
                </a:cubicBezTo>
                <a:cubicBezTo>
                  <a:pt x="5080" y="759468"/>
                  <a:pt x="8736" y="863687"/>
                  <a:pt x="15240" y="967748"/>
                </a:cubicBezTo>
                <a:cubicBezTo>
                  <a:pt x="16360" y="985674"/>
                  <a:pt x="18289" y="1003719"/>
                  <a:pt x="22860" y="1021088"/>
                </a:cubicBezTo>
                <a:cubicBezTo>
                  <a:pt x="39495" y="1084301"/>
                  <a:pt x="52703" y="1111041"/>
                  <a:pt x="76200" y="1165868"/>
                </a:cubicBezTo>
                <a:cubicBezTo>
                  <a:pt x="78740" y="1178568"/>
                  <a:pt x="79272" y="1191841"/>
                  <a:pt x="83820" y="1203968"/>
                </a:cubicBezTo>
                <a:cubicBezTo>
                  <a:pt x="87036" y="1212543"/>
                  <a:pt x="93737" y="1219376"/>
                  <a:pt x="99060" y="1226828"/>
                </a:cubicBezTo>
                <a:cubicBezTo>
                  <a:pt x="113899" y="1247603"/>
                  <a:pt x="125232" y="1263878"/>
                  <a:pt x="144780" y="1280168"/>
                </a:cubicBezTo>
                <a:cubicBezTo>
                  <a:pt x="167374" y="1298996"/>
                  <a:pt x="171502" y="1294677"/>
                  <a:pt x="198120" y="1310648"/>
                </a:cubicBezTo>
                <a:cubicBezTo>
                  <a:pt x="213826" y="1320072"/>
                  <a:pt x="226071" y="1336686"/>
                  <a:pt x="243840" y="1341128"/>
                </a:cubicBezTo>
                <a:cubicBezTo>
                  <a:pt x="254000" y="1343668"/>
                  <a:pt x="264514" y="1345071"/>
                  <a:pt x="274320" y="1348748"/>
                </a:cubicBezTo>
                <a:cubicBezTo>
                  <a:pt x="340956" y="1373737"/>
                  <a:pt x="265447" y="1355396"/>
                  <a:pt x="342900" y="1379228"/>
                </a:cubicBezTo>
                <a:cubicBezTo>
                  <a:pt x="362919" y="1385388"/>
                  <a:pt x="383540" y="1389388"/>
                  <a:pt x="403860" y="1394468"/>
                </a:cubicBezTo>
                <a:cubicBezTo>
                  <a:pt x="452120" y="1391928"/>
                  <a:pt x="500756" y="1393378"/>
                  <a:pt x="548640" y="1386848"/>
                </a:cubicBezTo>
                <a:cubicBezTo>
                  <a:pt x="578158" y="1382823"/>
                  <a:pt x="580372" y="1344993"/>
                  <a:pt x="586740" y="1325888"/>
                </a:cubicBezTo>
                <a:cubicBezTo>
                  <a:pt x="589280" y="1318268"/>
                  <a:pt x="587677" y="1307483"/>
                  <a:pt x="594360" y="1303028"/>
                </a:cubicBezTo>
                <a:lnTo>
                  <a:pt x="617220" y="1287788"/>
                </a:lnTo>
                <a:cubicBezTo>
                  <a:pt x="619760" y="1277628"/>
                  <a:pt x="620715" y="1266934"/>
                  <a:pt x="624840" y="1257308"/>
                </a:cubicBezTo>
                <a:cubicBezTo>
                  <a:pt x="628448" y="1248890"/>
                  <a:pt x="636864" y="1243023"/>
                  <a:pt x="640080" y="1234448"/>
                </a:cubicBezTo>
                <a:cubicBezTo>
                  <a:pt x="653122" y="1199669"/>
                  <a:pt x="641219" y="1201691"/>
                  <a:pt x="655320" y="1173488"/>
                </a:cubicBezTo>
                <a:cubicBezTo>
                  <a:pt x="659416" y="1165297"/>
                  <a:pt x="666841" y="1158997"/>
                  <a:pt x="670560" y="1150628"/>
                </a:cubicBezTo>
                <a:cubicBezTo>
                  <a:pt x="677084" y="1135948"/>
                  <a:pt x="678616" y="1119276"/>
                  <a:pt x="685800" y="1104908"/>
                </a:cubicBezTo>
                <a:cubicBezTo>
                  <a:pt x="723317" y="1029875"/>
                  <a:pt x="677363" y="1123892"/>
                  <a:pt x="716280" y="1036328"/>
                </a:cubicBezTo>
                <a:cubicBezTo>
                  <a:pt x="720893" y="1025948"/>
                  <a:pt x="726440" y="1016008"/>
                  <a:pt x="731520" y="1005848"/>
                </a:cubicBezTo>
                <a:lnTo>
                  <a:pt x="746760" y="929648"/>
                </a:lnTo>
                <a:cubicBezTo>
                  <a:pt x="749300" y="916948"/>
                  <a:pt x="752251" y="904323"/>
                  <a:pt x="754380" y="891548"/>
                </a:cubicBezTo>
                <a:cubicBezTo>
                  <a:pt x="763320" y="837905"/>
                  <a:pt x="757114" y="860485"/>
                  <a:pt x="769620" y="822968"/>
                </a:cubicBezTo>
                <a:cubicBezTo>
                  <a:pt x="767080" y="652788"/>
                  <a:pt x="766598" y="482565"/>
                  <a:pt x="762000" y="312428"/>
                </a:cubicBezTo>
                <a:cubicBezTo>
                  <a:pt x="760619" y="261323"/>
                  <a:pt x="760501" y="268270"/>
                  <a:pt x="739140" y="236228"/>
                </a:cubicBezTo>
                <a:cubicBezTo>
                  <a:pt x="720879" y="163185"/>
                  <a:pt x="744974" y="253731"/>
                  <a:pt x="716280" y="167648"/>
                </a:cubicBezTo>
                <a:cubicBezTo>
                  <a:pt x="712968" y="157713"/>
                  <a:pt x="713344" y="146535"/>
                  <a:pt x="708660" y="137168"/>
                </a:cubicBezTo>
                <a:cubicBezTo>
                  <a:pt x="698959" y="117766"/>
                  <a:pt x="675389" y="83640"/>
                  <a:pt x="655320" y="68588"/>
                </a:cubicBezTo>
                <a:cubicBezTo>
                  <a:pt x="643472" y="59702"/>
                  <a:pt x="628683" y="55107"/>
                  <a:pt x="617220" y="45728"/>
                </a:cubicBezTo>
                <a:cubicBezTo>
                  <a:pt x="559145" y="-1788"/>
                  <a:pt x="594297" y="8"/>
                  <a:pt x="563880" y="8"/>
                </a:cubicBezTo>
                <a:lnTo>
                  <a:pt x="502920" y="8"/>
                </a:lnTo>
                <a:close/>
              </a:path>
            </a:pathLst>
          </a:custGeom>
          <a:solidFill>
            <a:srgbClr val="00B050"/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 bwMode="auto">
          <a:xfrm>
            <a:off x="4481978" y="2751594"/>
            <a:ext cx="1348840" cy="1127664"/>
          </a:xfrm>
          <a:custGeom>
            <a:avLst/>
            <a:gdLst>
              <a:gd name="connsiteX0" fmla="*/ 889000 w 1086152"/>
              <a:gd name="connsiteY0" fmla="*/ 171450 h 908050"/>
              <a:gd name="connsiteX1" fmla="*/ 889000 w 1086152"/>
              <a:gd name="connsiteY1" fmla="*/ 171450 h 908050"/>
              <a:gd name="connsiteX2" fmla="*/ 768350 w 1086152"/>
              <a:gd name="connsiteY2" fmla="*/ 88900 h 908050"/>
              <a:gd name="connsiteX3" fmla="*/ 717550 w 1086152"/>
              <a:gd name="connsiteY3" fmla="*/ 57150 h 908050"/>
              <a:gd name="connsiteX4" fmla="*/ 666750 w 1086152"/>
              <a:gd name="connsiteY4" fmla="*/ 44450 h 908050"/>
              <a:gd name="connsiteX5" fmla="*/ 609600 w 1086152"/>
              <a:gd name="connsiteY5" fmla="*/ 19050 h 908050"/>
              <a:gd name="connsiteX6" fmla="*/ 577850 w 1086152"/>
              <a:gd name="connsiteY6" fmla="*/ 12700 h 908050"/>
              <a:gd name="connsiteX7" fmla="*/ 419100 w 1086152"/>
              <a:gd name="connsiteY7" fmla="*/ 0 h 908050"/>
              <a:gd name="connsiteX8" fmla="*/ 177800 w 1086152"/>
              <a:gd name="connsiteY8" fmla="*/ 6350 h 908050"/>
              <a:gd name="connsiteX9" fmla="*/ 146050 w 1086152"/>
              <a:gd name="connsiteY9" fmla="*/ 12700 h 908050"/>
              <a:gd name="connsiteX10" fmla="*/ 127000 w 1086152"/>
              <a:gd name="connsiteY10" fmla="*/ 25400 h 908050"/>
              <a:gd name="connsiteX11" fmla="*/ 76200 w 1086152"/>
              <a:gd name="connsiteY11" fmla="*/ 76200 h 908050"/>
              <a:gd name="connsiteX12" fmla="*/ 31750 w 1086152"/>
              <a:gd name="connsiteY12" fmla="*/ 152400 h 908050"/>
              <a:gd name="connsiteX13" fmla="*/ 25400 w 1086152"/>
              <a:gd name="connsiteY13" fmla="*/ 184150 h 908050"/>
              <a:gd name="connsiteX14" fmla="*/ 6350 w 1086152"/>
              <a:gd name="connsiteY14" fmla="*/ 260350 h 908050"/>
              <a:gd name="connsiteX15" fmla="*/ 0 w 1086152"/>
              <a:gd name="connsiteY15" fmla="*/ 304800 h 908050"/>
              <a:gd name="connsiteX16" fmla="*/ 19050 w 1086152"/>
              <a:gd name="connsiteY16" fmla="*/ 438150 h 908050"/>
              <a:gd name="connsiteX17" fmla="*/ 57150 w 1086152"/>
              <a:gd name="connsiteY17" fmla="*/ 508000 h 908050"/>
              <a:gd name="connsiteX18" fmla="*/ 88900 w 1086152"/>
              <a:gd name="connsiteY18" fmla="*/ 571500 h 908050"/>
              <a:gd name="connsiteX19" fmla="*/ 114300 w 1086152"/>
              <a:gd name="connsiteY19" fmla="*/ 609600 h 908050"/>
              <a:gd name="connsiteX20" fmla="*/ 127000 w 1086152"/>
              <a:gd name="connsiteY20" fmla="*/ 635000 h 908050"/>
              <a:gd name="connsiteX21" fmla="*/ 171450 w 1086152"/>
              <a:gd name="connsiteY21" fmla="*/ 673100 h 908050"/>
              <a:gd name="connsiteX22" fmla="*/ 228600 w 1086152"/>
              <a:gd name="connsiteY22" fmla="*/ 730250 h 908050"/>
              <a:gd name="connsiteX23" fmla="*/ 298450 w 1086152"/>
              <a:gd name="connsiteY23" fmla="*/ 787400 h 908050"/>
              <a:gd name="connsiteX24" fmla="*/ 387350 w 1086152"/>
              <a:gd name="connsiteY24" fmla="*/ 850900 h 908050"/>
              <a:gd name="connsiteX25" fmla="*/ 444500 w 1086152"/>
              <a:gd name="connsiteY25" fmla="*/ 889000 h 908050"/>
              <a:gd name="connsiteX26" fmla="*/ 520700 w 1086152"/>
              <a:gd name="connsiteY26" fmla="*/ 908050 h 908050"/>
              <a:gd name="connsiteX27" fmla="*/ 806450 w 1086152"/>
              <a:gd name="connsiteY27" fmla="*/ 901700 h 908050"/>
              <a:gd name="connsiteX28" fmla="*/ 838200 w 1086152"/>
              <a:gd name="connsiteY28" fmla="*/ 895350 h 908050"/>
              <a:gd name="connsiteX29" fmla="*/ 927100 w 1086152"/>
              <a:gd name="connsiteY29" fmla="*/ 882650 h 908050"/>
              <a:gd name="connsiteX30" fmla="*/ 958850 w 1086152"/>
              <a:gd name="connsiteY30" fmla="*/ 869950 h 908050"/>
              <a:gd name="connsiteX31" fmla="*/ 977900 w 1086152"/>
              <a:gd name="connsiteY31" fmla="*/ 863600 h 908050"/>
              <a:gd name="connsiteX32" fmla="*/ 1041400 w 1086152"/>
              <a:gd name="connsiteY32" fmla="*/ 812800 h 908050"/>
              <a:gd name="connsiteX33" fmla="*/ 1066800 w 1086152"/>
              <a:gd name="connsiteY33" fmla="*/ 762000 h 908050"/>
              <a:gd name="connsiteX34" fmla="*/ 1079500 w 1086152"/>
              <a:gd name="connsiteY34" fmla="*/ 723900 h 908050"/>
              <a:gd name="connsiteX35" fmla="*/ 1079500 w 1086152"/>
              <a:gd name="connsiteY35" fmla="*/ 463550 h 908050"/>
              <a:gd name="connsiteX36" fmla="*/ 1066800 w 1086152"/>
              <a:gd name="connsiteY36" fmla="*/ 400050 h 908050"/>
              <a:gd name="connsiteX37" fmla="*/ 1047750 w 1086152"/>
              <a:gd name="connsiteY37" fmla="*/ 381000 h 908050"/>
              <a:gd name="connsiteX38" fmla="*/ 1035050 w 1086152"/>
              <a:gd name="connsiteY38" fmla="*/ 361950 h 908050"/>
              <a:gd name="connsiteX39" fmla="*/ 1016000 w 1086152"/>
              <a:gd name="connsiteY39" fmla="*/ 336550 h 908050"/>
              <a:gd name="connsiteX40" fmla="*/ 1003300 w 1086152"/>
              <a:gd name="connsiteY40" fmla="*/ 317500 h 908050"/>
              <a:gd name="connsiteX41" fmla="*/ 984250 w 1086152"/>
              <a:gd name="connsiteY41" fmla="*/ 292100 h 908050"/>
              <a:gd name="connsiteX42" fmla="*/ 889000 w 1086152"/>
              <a:gd name="connsiteY42" fmla="*/ 171450 h 9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86152" h="908050">
                <a:moveTo>
                  <a:pt x="889000" y="171450"/>
                </a:moveTo>
                <a:lnTo>
                  <a:pt x="889000" y="171450"/>
                </a:lnTo>
                <a:cubicBezTo>
                  <a:pt x="818221" y="110782"/>
                  <a:pt x="867438" y="148353"/>
                  <a:pt x="768350" y="88900"/>
                </a:cubicBezTo>
                <a:cubicBezTo>
                  <a:pt x="751227" y="78626"/>
                  <a:pt x="736922" y="61993"/>
                  <a:pt x="717550" y="57150"/>
                </a:cubicBezTo>
                <a:cubicBezTo>
                  <a:pt x="700617" y="52917"/>
                  <a:pt x="682362" y="52256"/>
                  <a:pt x="666750" y="44450"/>
                </a:cubicBezTo>
                <a:cubicBezTo>
                  <a:pt x="647988" y="35069"/>
                  <a:pt x="629869" y="25131"/>
                  <a:pt x="609600" y="19050"/>
                </a:cubicBezTo>
                <a:cubicBezTo>
                  <a:pt x="599262" y="15949"/>
                  <a:pt x="588469" y="14631"/>
                  <a:pt x="577850" y="12700"/>
                </a:cubicBezTo>
                <a:cubicBezTo>
                  <a:pt x="509153" y="210"/>
                  <a:pt x="524057" y="5524"/>
                  <a:pt x="419100" y="0"/>
                </a:cubicBezTo>
                <a:cubicBezTo>
                  <a:pt x="338667" y="2117"/>
                  <a:pt x="258174" y="2612"/>
                  <a:pt x="177800" y="6350"/>
                </a:cubicBezTo>
                <a:cubicBezTo>
                  <a:pt x="167019" y="6851"/>
                  <a:pt x="156156" y="8910"/>
                  <a:pt x="146050" y="12700"/>
                </a:cubicBezTo>
                <a:cubicBezTo>
                  <a:pt x="138904" y="15380"/>
                  <a:pt x="132647" y="20266"/>
                  <a:pt x="127000" y="25400"/>
                </a:cubicBezTo>
                <a:cubicBezTo>
                  <a:pt x="109280" y="41509"/>
                  <a:pt x="86910" y="54781"/>
                  <a:pt x="76200" y="76200"/>
                </a:cubicBezTo>
                <a:cubicBezTo>
                  <a:pt x="50324" y="127952"/>
                  <a:pt x="65026" y="102486"/>
                  <a:pt x="31750" y="152400"/>
                </a:cubicBezTo>
                <a:cubicBezTo>
                  <a:pt x="29633" y="162983"/>
                  <a:pt x="27872" y="173644"/>
                  <a:pt x="25400" y="184150"/>
                </a:cubicBezTo>
                <a:cubicBezTo>
                  <a:pt x="19403" y="209636"/>
                  <a:pt x="10053" y="234431"/>
                  <a:pt x="6350" y="260350"/>
                </a:cubicBezTo>
                <a:lnTo>
                  <a:pt x="0" y="304800"/>
                </a:lnTo>
                <a:cubicBezTo>
                  <a:pt x="2294" y="324295"/>
                  <a:pt x="6665" y="400994"/>
                  <a:pt x="19050" y="438150"/>
                </a:cubicBezTo>
                <a:cubicBezTo>
                  <a:pt x="35288" y="486865"/>
                  <a:pt x="28280" y="456675"/>
                  <a:pt x="57150" y="508000"/>
                </a:cubicBezTo>
                <a:cubicBezTo>
                  <a:pt x="68752" y="528626"/>
                  <a:pt x="75773" y="551809"/>
                  <a:pt x="88900" y="571500"/>
                </a:cubicBezTo>
                <a:cubicBezTo>
                  <a:pt x="97367" y="584200"/>
                  <a:pt x="106447" y="596512"/>
                  <a:pt x="114300" y="609600"/>
                </a:cubicBezTo>
                <a:cubicBezTo>
                  <a:pt x="119170" y="617717"/>
                  <a:pt x="121498" y="627297"/>
                  <a:pt x="127000" y="635000"/>
                </a:cubicBezTo>
                <a:cubicBezTo>
                  <a:pt x="141313" y="655039"/>
                  <a:pt x="153267" y="656316"/>
                  <a:pt x="171450" y="673100"/>
                </a:cubicBezTo>
                <a:cubicBezTo>
                  <a:pt x="191246" y="691373"/>
                  <a:pt x="207749" y="713190"/>
                  <a:pt x="228600" y="730250"/>
                </a:cubicBezTo>
                <a:cubicBezTo>
                  <a:pt x="251883" y="749300"/>
                  <a:pt x="277178" y="766128"/>
                  <a:pt x="298450" y="787400"/>
                </a:cubicBezTo>
                <a:cubicBezTo>
                  <a:pt x="348461" y="837411"/>
                  <a:pt x="298829" y="791886"/>
                  <a:pt x="387350" y="850900"/>
                </a:cubicBezTo>
                <a:cubicBezTo>
                  <a:pt x="406400" y="863600"/>
                  <a:pt x="423456" y="879981"/>
                  <a:pt x="444500" y="889000"/>
                </a:cubicBezTo>
                <a:cubicBezTo>
                  <a:pt x="468565" y="899313"/>
                  <a:pt x="520700" y="908050"/>
                  <a:pt x="520700" y="908050"/>
                </a:cubicBezTo>
                <a:lnTo>
                  <a:pt x="806450" y="901700"/>
                </a:lnTo>
                <a:cubicBezTo>
                  <a:pt x="817234" y="901269"/>
                  <a:pt x="827539" y="897033"/>
                  <a:pt x="838200" y="895350"/>
                </a:cubicBezTo>
                <a:cubicBezTo>
                  <a:pt x="867768" y="890681"/>
                  <a:pt x="897467" y="886883"/>
                  <a:pt x="927100" y="882650"/>
                </a:cubicBezTo>
                <a:cubicBezTo>
                  <a:pt x="937683" y="878417"/>
                  <a:pt x="948177" y="873952"/>
                  <a:pt x="958850" y="869950"/>
                </a:cubicBezTo>
                <a:cubicBezTo>
                  <a:pt x="965117" y="867600"/>
                  <a:pt x="972673" y="867781"/>
                  <a:pt x="977900" y="863600"/>
                </a:cubicBezTo>
                <a:cubicBezTo>
                  <a:pt x="1048161" y="807391"/>
                  <a:pt x="995738" y="828021"/>
                  <a:pt x="1041400" y="812800"/>
                </a:cubicBezTo>
                <a:cubicBezTo>
                  <a:pt x="1058343" y="787386"/>
                  <a:pt x="1054373" y="796176"/>
                  <a:pt x="1066800" y="762000"/>
                </a:cubicBezTo>
                <a:cubicBezTo>
                  <a:pt x="1071375" y="749419"/>
                  <a:pt x="1079500" y="723900"/>
                  <a:pt x="1079500" y="723900"/>
                </a:cubicBezTo>
                <a:cubicBezTo>
                  <a:pt x="1083184" y="617055"/>
                  <a:pt x="1092421" y="558307"/>
                  <a:pt x="1079500" y="463550"/>
                </a:cubicBezTo>
                <a:cubicBezTo>
                  <a:pt x="1076583" y="442162"/>
                  <a:pt x="1082064" y="415314"/>
                  <a:pt x="1066800" y="400050"/>
                </a:cubicBezTo>
                <a:cubicBezTo>
                  <a:pt x="1060450" y="393700"/>
                  <a:pt x="1053499" y="387899"/>
                  <a:pt x="1047750" y="381000"/>
                </a:cubicBezTo>
                <a:cubicBezTo>
                  <a:pt x="1042864" y="375137"/>
                  <a:pt x="1039486" y="368160"/>
                  <a:pt x="1035050" y="361950"/>
                </a:cubicBezTo>
                <a:cubicBezTo>
                  <a:pt x="1028899" y="353338"/>
                  <a:pt x="1022151" y="345162"/>
                  <a:pt x="1016000" y="336550"/>
                </a:cubicBezTo>
                <a:cubicBezTo>
                  <a:pt x="1011564" y="330340"/>
                  <a:pt x="1007736" y="323710"/>
                  <a:pt x="1003300" y="317500"/>
                </a:cubicBezTo>
                <a:cubicBezTo>
                  <a:pt x="997149" y="308888"/>
                  <a:pt x="984250" y="292100"/>
                  <a:pt x="984250" y="292100"/>
                </a:cubicBezTo>
                <a:lnTo>
                  <a:pt x="889000" y="171450"/>
                </a:lnTo>
                <a:close/>
              </a:path>
            </a:pathLst>
          </a:custGeom>
          <a:solidFill>
            <a:srgbClr val="FFFF00"/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640908" y="2627897"/>
            <a:ext cx="4365276" cy="3469749"/>
            <a:chOff x="5029307" y="1638620"/>
            <a:chExt cx="4409292" cy="3656460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5029307" y="1638620"/>
              <a:ext cx="4409292" cy="3656460"/>
              <a:chOff x="4684643" y="1701413"/>
              <a:chExt cx="4529728" cy="4076175"/>
            </a:xfrm>
          </p:grpSpPr>
          <p:grpSp>
            <p:nvGrpSpPr>
              <p:cNvPr id="7" name="Group 2"/>
              <p:cNvGrpSpPr>
                <a:grpSpLocks/>
              </p:cNvGrpSpPr>
              <p:nvPr/>
            </p:nvGrpSpPr>
            <p:grpSpPr bwMode="auto">
              <a:xfrm>
                <a:off x="5034438" y="2032904"/>
                <a:ext cx="3842476" cy="3654803"/>
                <a:chOff x="1557014" y="2193824"/>
                <a:chExt cx="4476052" cy="4308357"/>
              </a:xfrm>
            </p:grpSpPr>
            <p:sp>
              <p:nvSpPr>
                <p:cNvPr id="17" name="Freeform 15"/>
                <p:cNvSpPr>
                  <a:spLocks/>
                </p:cNvSpPr>
                <p:nvPr/>
              </p:nvSpPr>
              <p:spPr bwMode="auto">
                <a:xfrm>
                  <a:off x="2480837" y="4404083"/>
                  <a:ext cx="1436601" cy="151913"/>
                </a:xfrm>
                <a:custGeom>
                  <a:avLst/>
                  <a:gdLst>
                    <a:gd name="T0" fmla="*/ 0 w 662473"/>
                    <a:gd name="T1" fmla="*/ 0 h 65314"/>
                    <a:gd name="T2" fmla="*/ 1436601 w 662473"/>
                    <a:gd name="T3" fmla="*/ 151913 h 653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62473" h="65314">
                      <a:moveTo>
                        <a:pt x="0" y="0"/>
                      </a:moveTo>
                      <a:lnTo>
                        <a:pt x="662473" y="65314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1711952" y="4404083"/>
                  <a:ext cx="708184" cy="1562545"/>
                </a:xfrm>
                <a:custGeom>
                  <a:avLst/>
                  <a:gdLst>
                    <a:gd name="T0" fmla="*/ 708184 w 326571"/>
                    <a:gd name="T1" fmla="*/ 0 h 671804"/>
                    <a:gd name="T2" fmla="*/ 0 w 326571"/>
                    <a:gd name="T3" fmla="*/ 1562545 h 67180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26571" h="671804">
                      <a:moveTo>
                        <a:pt x="326571" y="0"/>
                      </a:moveTo>
                      <a:lnTo>
                        <a:pt x="0" y="671804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1772651" y="2733029"/>
                  <a:ext cx="667718" cy="1649353"/>
                </a:xfrm>
                <a:custGeom>
                  <a:avLst/>
                  <a:gdLst>
                    <a:gd name="T0" fmla="*/ 0 w 307911"/>
                    <a:gd name="T1" fmla="*/ 0 h 709127"/>
                    <a:gd name="T2" fmla="*/ 667718 w 307911"/>
                    <a:gd name="T3" fmla="*/ 1649353 h 70912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7911" h="709127">
                      <a:moveTo>
                        <a:pt x="0" y="0"/>
                      </a:moveTo>
                      <a:lnTo>
                        <a:pt x="307911" y="709127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3957908" y="3492597"/>
                  <a:ext cx="829587" cy="1041697"/>
                </a:xfrm>
                <a:custGeom>
                  <a:avLst/>
                  <a:gdLst>
                    <a:gd name="T0" fmla="*/ 0 w 382555"/>
                    <a:gd name="T1" fmla="*/ 1041697 h 447870"/>
                    <a:gd name="T2" fmla="*/ 829587 w 382555"/>
                    <a:gd name="T3" fmla="*/ 0 h 44787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82555" h="447870">
                      <a:moveTo>
                        <a:pt x="0" y="447870"/>
                      </a:moveTo>
                      <a:lnTo>
                        <a:pt x="382555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1" name="Freeform 20"/>
                <p:cNvSpPr>
                  <a:spLocks/>
                </p:cNvSpPr>
                <p:nvPr/>
              </p:nvSpPr>
              <p:spPr bwMode="auto">
                <a:xfrm>
                  <a:off x="3755567" y="4577699"/>
                  <a:ext cx="121404" cy="1258718"/>
                </a:xfrm>
                <a:custGeom>
                  <a:avLst/>
                  <a:gdLst>
                    <a:gd name="T0" fmla="*/ 0 w 55984"/>
                    <a:gd name="T1" fmla="*/ 1258718 h 541176"/>
                    <a:gd name="T2" fmla="*/ 121404 w 55984"/>
                    <a:gd name="T3" fmla="*/ 0 h 54117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5984" h="541176">
                      <a:moveTo>
                        <a:pt x="0" y="541176"/>
                      </a:moveTo>
                      <a:lnTo>
                        <a:pt x="55984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1732185" y="5858117"/>
                  <a:ext cx="1962683" cy="108510"/>
                </a:xfrm>
                <a:custGeom>
                  <a:avLst/>
                  <a:gdLst>
                    <a:gd name="T0" fmla="*/ 1962683 w 905070"/>
                    <a:gd name="T1" fmla="*/ 0 h 46653"/>
                    <a:gd name="T2" fmla="*/ 0 w 905070"/>
                    <a:gd name="T3" fmla="*/ 108510 h 4665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05070" h="46653">
                      <a:moveTo>
                        <a:pt x="905070" y="0"/>
                      </a:moveTo>
                      <a:lnTo>
                        <a:pt x="0" y="4665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4018606" y="2320689"/>
                  <a:ext cx="748653" cy="1215314"/>
                </a:xfrm>
                <a:custGeom>
                  <a:avLst/>
                  <a:gdLst>
                    <a:gd name="T0" fmla="*/ 0 w 345233"/>
                    <a:gd name="T1" fmla="*/ 0 h 522515"/>
                    <a:gd name="T2" fmla="*/ 748653 w 345233"/>
                    <a:gd name="T3" fmla="*/ 1215314 h 5225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45233" h="522515">
                      <a:moveTo>
                        <a:pt x="0" y="0"/>
                      </a:moveTo>
                      <a:lnTo>
                        <a:pt x="345233" y="522515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1813121" y="2385796"/>
                  <a:ext cx="2205486" cy="368936"/>
                </a:xfrm>
                <a:custGeom>
                  <a:avLst/>
                  <a:gdLst>
                    <a:gd name="T0" fmla="*/ 0 w 1017036"/>
                    <a:gd name="T1" fmla="*/ 368936 h 158621"/>
                    <a:gd name="T2" fmla="*/ 2205486 w 1017036"/>
                    <a:gd name="T3" fmla="*/ 0 h 15862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17036" h="158621">
                      <a:moveTo>
                        <a:pt x="0" y="158621"/>
                      </a:moveTo>
                      <a:lnTo>
                        <a:pt x="1017036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4787494" y="3557705"/>
                  <a:ext cx="1090657" cy="1473344"/>
                </a:xfrm>
                <a:custGeom>
                  <a:avLst/>
                  <a:gdLst>
                    <a:gd name="T0" fmla="*/ 0 w 345232"/>
                    <a:gd name="T1" fmla="*/ 0 h 653143"/>
                    <a:gd name="T2" fmla="*/ 1090657 w 345232"/>
                    <a:gd name="T3" fmla="*/ 1473344 h 65314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45232" h="653143">
                      <a:moveTo>
                        <a:pt x="0" y="0"/>
                      </a:moveTo>
                      <a:cubicBezTo>
                        <a:pt x="115077" y="217714"/>
                        <a:pt x="284583" y="544286"/>
                        <a:pt x="345232" y="653143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3755567" y="5076846"/>
                  <a:ext cx="2122584" cy="781272"/>
                </a:xfrm>
                <a:custGeom>
                  <a:avLst/>
                  <a:gdLst>
                    <a:gd name="T0" fmla="*/ 0 w 802433"/>
                    <a:gd name="T1" fmla="*/ 781272 h 317241"/>
                    <a:gd name="T2" fmla="*/ 2122584 w 802433"/>
                    <a:gd name="T3" fmla="*/ 0 h 31724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802433" h="317241">
                      <a:moveTo>
                        <a:pt x="0" y="317241"/>
                      </a:moveTo>
                      <a:lnTo>
                        <a:pt x="802433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Oval 5"/>
                <p:cNvSpPr>
                  <a:spLocks noChangeArrowheads="1"/>
                </p:cNvSpPr>
                <p:nvPr/>
              </p:nvSpPr>
              <p:spPr bwMode="auto">
                <a:xfrm>
                  <a:off x="2267535" y="4203121"/>
                  <a:ext cx="309830" cy="332312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8" name="Oval 5"/>
                <p:cNvSpPr>
                  <a:spLocks noChangeArrowheads="1"/>
                </p:cNvSpPr>
                <p:nvPr/>
              </p:nvSpPr>
              <p:spPr bwMode="auto">
                <a:xfrm>
                  <a:off x="3748602" y="4369275"/>
                  <a:ext cx="309830" cy="332312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" name="Oval 5"/>
                <p:cNvSpPr>
                  <a:spLocks noChangeArrowheads="1"/>
                </p:cNvSpPr>
                <p:nvPr/>
              </p:nvSpPr>
              <p:spPr bwMode="auto">
                <a:xfrm>
                  <a:off x="1557014" y="5837553"/>
                  <a:ext cx="309830" cy="332312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" name="Oval 5"/>
                <p:cNvSpPr>
                  <a:spLocks noChangeArrowheads="1"/>
                </p:cNvSpPr>
                <p:nvPr/>
              </p:nvSpPr>
              <p:spPr bwMode="auto">
                <a:xfrm>
                  <a:off x="1653942" y="2526136"/>
                  <a:ext cx="309830" cy="332312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" name="Oval 5"/>
                <p:cNvSpPr>
                  <a:spLocks noChangeArrowheads="1"/>
                </p:cNvSpPr>
                <p:nvPr/>
              </p:nvSpPr>
              <p:spPr bwMode="auto">
                <a:xfrm>
                  <a:off x="4668196" y="3357897"/>
                  <a:ext cx="309830" cy="332312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2" name="Oval 5"/>
                <p:cNvSpPr>
                  <a:spLocks noChangeArrowheads="1"/>
                </p:cNvSpPr>
                <p:nvPr/>
              </p:nvSpPr>
              <p:spPr bwMode="auto">
                <a:xfrm>
                  <a:off x="3888346" y="2193824"/>
                  <a:ext cx="309830" cy="332312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" name="Freeform 43"/>
                <p:cNvSpPr>
                  <a:spLocks/>
                </p:cNvSpPr>
                <p:nvPr/>
              </p:nvSpPr>
              <p:spPr bwMode="auto">
                <a:xfrm>
                  <a:off x="3744197" y="5875345"/>
                  <a:ext cx="1502059" cy="490869"/>
                </a:xfrm>
                <a:custGeom>
                  <a:avLst/>
                  <a:gdLst>
                    <a:gd name="T0" fmla="*/ 0 w 1457325"/>
                    <a:gd name="T1" fmla="*/ 0 h 476250"/>
                    <a:gd name="T2" fmla="*/ 1502059 w 1457325"/>
                    <a:gd name="T3" fmla="*/ 490869 h 47625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57325" h="476250">
                      <a:moveTo>
                        <a:pt x="0" y="0"/>
                      </a:moveTo>
                      <a:lnTo>
                        <a:pt x="1457325" y="47625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34" name="Freeform 44"/>
                <p:cNvSpPr>
                  <a:spLocks/>
                </p:cNvSpPr>
                <p:nvPr/>
              </p:nvSpPr>
              <p:spPr bwMode="auto">
                <a:xfrm>
                  <a:off x="5265884" y="5040902"/>
                  <a:ext cx="612267" cy="1266406"/>
                </a:xfrm>
                <a:custGeom>
                  <a:avLst/>
                  <a:gdLst>
                    <a:gd name="T0" fmla="*/ 612267 w 295275"/>
                    <a:gd name="T1" fmla="*/ 0 h 1238250"/>
                    <a:gd name="T2" fmla="*/ 0 w 295275"/>
                    <a:gd name="T3" fmla="*/ 1266406 h 123825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95275" h="1238250">
                      <a:moveTo>
                        <a:pt x="295275" y="0"/>
                      </a:moveTo>
                      <a:lnTo>
                        <a:pt x="0" y="123825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35" name="Oval 5"/>
                <p:cNvSpPr>
                  <a:spLocks noChangeArrowheads="1"/>
                </p:cNvSpPr>
                <p:nvPr/>
              </p:nvSpPr>
              <p:spPr bwMode="auto">
                <a:xfrm>
                  <a:off x="5723236" y="4874746"/>
                  <a:ext cx="309830" cy="332312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6" name="Oval 5"/>
                <p:cNvSpPr>
                  <a:spLocks noChangeArrowheads="1"/>
                </p:cNvSpPr>
                <p:nvPr/>
              </p:nvSpPr>
              <p:spPr bwMode="auto">
                <a:xfrm>
                  <a:off x="3582733" y="5682926"/>
                  <a:ext cx="309830" cy="332312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7" name="Oval 5"/>
                <p:cNvSpPr>
                  <a:spLocks noChangeArrowheads="1"/>
                </p:cNvSpPr>
                <p:nvPr/>
              </p:nvSpPr>
              <p:spPr bwMode="auto">
                <a:xfrm>
                  <a:off x="5107649" y="6169868"/>
                  <a:ext cx="309830" cy="332313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8" name="TextBox 56"/>
              <p:cNvSpPr txBox="1">
                <a:spLocks noChangeArrowheads="1"/>
              </p:cNvSpPr>
              <p:nvPr/>
            </p:nvSpPr>
            <p:spPr bwMode="auto">
              <a:xfrm>
                <a:off x="5383621" y="2425169"/>
                <a:ext cx="470442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nl-NL" sz="2400" dirty="0">
                    <a:solidFill>
                      <a:srgbClr val="FF0000"/>
                    </a:solidFill>
                  </a:rPr>
                  <a:t>a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58"/>
              <p:cNvSpPr txBox="1">
                <a:spLocks noChangeArrowheads="1"/>
              </p:cNvSpPr>
              <p:nvPr/>
            </p:nvSpPr>
            <p:spPr bwMode="auto">
              <a:xfrm>
                <a:off x="6503458" y="1701413"/>
                <a:ext cx="470442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nl-NL" sz="2400" dirty="0">
                    <a:solidFill>
                      <a:srgbClr val="FF0000"/>
                    </a:solidFill>
                  </a:rPr>
                  <a:t>b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60"/>
              <p:cNvSpPr txBox="1">
                <a:spLocks noChangeArrowheads="1"/>
              </p:cNvSpPr>
              <p:nvPr/>
            </p:nvSpPr>
            <p:spPr bwMode="auto">
              <a:xfrm>
                <a:off x="5887723" y="3787504"/>
                <a:ext cx="470443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nl-NL" sz="2400" dirty="0">
                    <a:solidFill>
                      <a:srgbClr val="FF0000"/>
                    </a:solidFill>
                  </a:rPr>
                  <a:t>d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61"/>
              <p:cNvSpPr txBox="1">
                <a:spLocks noChangeArrowheads="1"/>
              </p:cNvSpPr>
              <p:nvPr/>
            </p:nvSpPr>
            <p:spPr bwMode="auto">
              <a:xfrm>
                <a:off x="7113511" y="3907879"/>
                <a:ext cx="470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nl-NL" sz="2400" dirty="0">
                    <a:solidFill>
                      <a:srgbClr val="FF0000"/>
                    </a:solidFill>
                  </a:rPr>
                  <a:t>e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62"/>
              <p:cNvSpPr txBox="1">
                <a:spLocks noChangeArrowheads="1"/>
              </p:cNvSpPr>
              <p:nvPr/>
            </p:nvSpPr>
            <p:spPr bwMode="auto">
              <a:xfrm>
                <a:off x="8743929" y="4478587"/>
                <a:ext cx="470442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nl-NL" sz="2400" dirty="0">
                    <a:solidFill>
                      <a:srgbClr val="FF0000"/>
                    </a:solidFill>
                  </a:rPr>
                  <a:t>f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TextBox 63"/>
              <p:cNvSpPr txBox="1">
                <a:spLocks noChangeArrowheads="1"/>
              </p:cNvSpPr>
              <p:nvPr/>
            </p:nvSpPr>
            <p:spPr bwMode="auto">
              <a:xfrm>
                <a:off x="4684643" y="4975843"/>
                <a:ext cx="470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nl-NL" sz="2400">
                    <a:solidFill>
                      <a:srgbClr val="FF0000"/>
                    </a:solidFill>
                  </a:rPr>
                  <a:t>g</a:t>
                </a:r>
                <a:endParaRPr lang="en-GB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Box 64"/>
              <p:cNvSpPr txBox="1">
                <a:spLocks noChangeArrowheads="1"/>
              </p:cNvSpPr>
              <p:nvPr/>
            </p:nvSpPr>
            <p:spPr bwMode="auto">
              <a:xfrm>
                <a:off x="6399239" y="5082093"/>
                <a:ext cx="470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nl-NL" sz="2400" dirty="0">
                    <a:solidFill>
                      <a:srgbClr val="FF0000"/>
                    </a:solidFill>
                  </a:rPr>
                  <a:t>h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Box 65"/>
              <p:cNvSpPr txBox="1">
                <a:spLocks noChangeArrowheads="1"/>
              </p:cNvSpPr>
              <p:nvPr/>
            </p:nvSpPr>
            <p:spPr bwMode="auto">
              <a:xfrm>
                <a:off x="8328112" y="5315923"/>
                <a:ext cx="470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nl-NL" sz="2400">
                    <a:solidFill>
                      <a:srgbClr val="FF0000"/>
                    </a:solidFill>
                  </a:rPr>
                  <a:t>i</a:t>
                </a:r>
                <a:endParaRPr lang="en-GB" sz="24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TextBox 59"/>
            <p:cNvSpPr txBox="1">
              <a:spLocks noChangeArrowheads="1"/>
            </p:cNvSpPr>
            <p:nvPr/>
          </p:nvSpPr>
          <p:spPr bwMode="auto">
            <a:xfrm>
              <a:off x="8262747" y="2612998"/>
              <a:ext cx="470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nl-NL" sz="2400" dirty="0">
                  <a:solidFill>
                    <a:srgbClr val="FF0000"/>
                  </a:solidFill>
                </a:rPr>
                <a:t>c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8"/>
              <p:cNvSpPr txBox="1">
                <a:spLocks noChangeArrowheads="1"/>
              </p:cNvSpPr>
              <p:nvPr/>
            </p:nvSpPr>
            <p:spPr bwMode="auto">
              <a:xfrm>
                <a:off x="4508541" y="2715019"/>
                <a:ext cx="92027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r>
                        <a:rPr lang="nl-NL" sz="240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8541" y="2715019"/>
                <a:ext cx="92027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8"/>
              <p:cNvSpPr txBox="1">
                <a:spLocks noChangeArrowheads="1"/>
              </p:cNvSpPr>
              <p:nvPr/>
            </p:nvSpPr>
            <p:spPr bwMode="auto">
              <a:xfrm>
                <a:off x="8208396" y="4173654"/>
                <a:ext cx="92027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r>
                        <a:rPr lang="nl-NL" sz="2400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08396" y="4173654"/>
                <a:ext cx="92027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18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" grpId="0" animBg="1"/>
      <p:bldP spid="63" grpId="0" animBg="1"/>
      <p:bldP spid="62" grpId="0" animBg="1"/>
      <p:bldP spid="56" grpId="0" animBg="1"/>
      <p:bldP spid="55" grpId="0" animBg="1"/>
      <p:bldP spid="49" grpId="0" animBg="1"/>
      <p:bldP spid="51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200" y="1268413"/>
                <a:ext cx="8472196" cy="5040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Running time of random clustering: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Choosing master: O(scan(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))</a:t>
                </a:r>
              </a:p>
              <a:p>
                <a:pPr lvl="1"/>
                <a:r>
                  <a:rPr lang="en-US" dirty="0" smtClean="0"/>
                  <a:t>Clearly not the bottleneck</a:t>
                </a:r>
              </a:p>
              <a:p>
                <a:r>
                  <a:rPr lang="en-US" dirty="0" smtClean="0"/>
                  <a:t>Parallel </a:t>
                </a:r>
                <a:r>
                  <a:rPr lang="en-US" dirty="0" err="1" smtClean="0"/>
                  <a:t>UndirectedBFS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Expected to run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1</m:t>
                    </m:r>
                    <m:r>
                      <a:rPr lang="nl-NL" b="0" i="1" smtClean="0">
                        <a:latin typeface="Cambria Math"/>
                      </a:rPr>
                      <m:t>/</m:t>
                    </m:r>
                    <m:r>
                      <a:rPr lang="nl-NL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iterations</a:t>
                </a:r>
              </a:p>
              <a:p>
                <a:pPr lvl="1"/>
                <a:r>
                  <a:rPr lang="en-US" dirty="0" smtClean="0"/>
                  <a:t>O(sort(</a:t>
                </a:r>
                <a14:m>
                  <m:oMath xmlns:m="http://schemas.openxmlformats.org/officeDocument/2006/math">
                    <m:r>
                      <a:rPr lang="en-US" i="1" dirty="0" err="1" smtClean="0">
                        <a:latin typeface="Cambria Math"/>
                      </a:rPr>
                      <m:t>𝐸</m:t>
                    </m:r>
                    <m:r>
                      <a:rPr lang="en-US" i="1" baseline="-25000" dirty="0" err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) + scan(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)) per iteration,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baseline="-25000" dirty="0" err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= edges starting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nl-NL" dirty="0" smtClean="0"/>
              </a:p>
              <a:p>
                <a:r>
                  <a:rPr lang="en-US" dirty="0" smtClean="0"/>
                  <a:t>Total: O(sort(</a:t>
                </a:r>
                <a14:m>
                  <m:oMath xmlns:m="http://schemas.openxmlformats.org/officeDocument/2006/math">
                    <m:r>
                      <a:rPr lang="en-US" i="1" dirty="0" err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) + scan(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latin typeface="Cambria Math"/>
                      </a:rPr>
                      <m:t>/</m:t>
                    </m:r>
                    <m:r>
                      <a:rPr lang="nl-NL" b="0" i="1" dirty="0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)</a:t>
                </a:r>
                <a:endParaRPr lang="nl-NL" dirty="0" smtClean="0"/>
              </a:p>
              <a:p>
                <a:pPr lvl="1"/>
                <a:endParaRPr lang="nl-NL" dirty="0" smtClean="0"/>
              </a:p>
              <a:p>
                <a:pPr lvl="1"/>
                <a:endParaRPr lang="nl-NL" dirty="0" smtClean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268413"/>
                <a:ext cx="8472196" cy="5040312"/>
              </a:xfrm>
              <a:blipFill rotWithShape="1">
                <a:blip r:embed="rId3"/>
                <a:stretch>
                  <a:fillRect l="-1079" t="-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Faster Undirected BFS: Clustering</a:t>
            </a:r>
          </a:p>
        </p:txBody>
      </p:sp>
    </p:spTree>
    <p:extLst>
      <p:ext uri="{BB962C8B-B14F-4D97-AF65-F5344CB8AC3E}">
        <p14:creationId xmlns:p14="http://schemas.microsoft.com/office/powerpoint/2010/main" val="7343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14">
      <a:dk1>
        <a:srgbClr val="000000"/>
      </a:dk1>
      <a:lt1>
        <a:srgbClr val="FFFFFF"/>
      </a:lt1>
      <a:dk2>
        <a:srgbClr val="01486B"/>
      </a:dk2>
      <a:lt2>
        <a:srgbClr val="002A58"/>
      </a:lt2>
      <a:accent1>
        <a:srgbClr val="439DFF"/>
      </a:accent1>
      <a:accent2>
        <a:srgbClr val="02886B"/>
      </a:accent2>
      <a:accent3>
        <a:srgbClr val="FFFFFF"/>
      </a:accent3>
      <a:accent4>
        <a:srgbClr val="000000"/>
      </a:accent4>
      <a:accent5>
        <a:srgbClr val="B0CCFF"/>
      </a:accent5>
      <a:accent6>
        <a:srgbClr val="027B60"/>
      </a:accent6>
      <a:hlink>
        <a:srgbClr val="8ED80A"/>
      </a:hlink>
      <a:folHlink>
        <a:srgbClr val="009900"/>
      </a:folHlink>
    </a:clrScheme>
    <a:fontScheme name="Level">
      <a:majorFont>
        <a:latin typeface="TUE Met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2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3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7B14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4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8613</TotalTime>
  <Words>1058</Words>
  <Application>Microsoft Office PowerPoint</Application>
  <PresentationFormat>On-screen Show (4:3)</PresentationFormat>
  <Paragraphs>308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Level</vt:lpstr>
      <vt:lpstr>Undirected BFS</vt:lpstr>
      <vt:lpstr>Layers</vt:lpstr>
      <vt:lpstr>Computing Layers Inductively</vt:lpstr>
      <vt:lpstr>Computing Layers Inductively</vt:lpstr>
      <vt:lpstr>Undirected BFS algorithm</vt:lpstr>
      <vt:lpstr>Faster Undirected BFS?</vt:lpstr>
      <vt:lpstr>Faster Undirected BFS: Clustering</vt:lpstr>
      <vt:lpstr>Faster Undirected BFS: Clustering</vt:lpstr>
      <vt:lpstr>Faster Undirected BFS: Clustering</vt:lpstr>
      <vt:lpstr>Faster Undirected BFS: Clustering</vt:lpstr>
      <vt:lpstr>Faster Undirected BFS: Construct files</vt:lpstr>
      <vt:lpstr>Faster Undirected BFS: Search</vt:lpstr>
      <vt:lpstr>Faster Undirected BFS: Search</vt:lpstr>
      <vt:lpstr>Faster Undirected BFS: Running time</vt:lpstr>
      <vt:lpstr>Faster Undirected BFS: Running time</vt:lpstr>
      <vt:lpstr>Faster Undirected BFS: Choosing mu</vt:lpstr>
      <vt:lpstr>Faster Undirected BFS: Choosing mu</vt:lpstr>
      <vt:lpstr>Faster Directed BFS?</vt:lpstr>
    </vt:vector>
  </TitlesOfParts>
  <Company>TU Eindhoven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Drawing</dc:title>
  <dc:creator>sander</dc:creator>
  <cp:lastModifiedBy>Forghani</cp:lastModifiedBy>
  <cp:revision>182</cp:revision>
  <dcterms:created xsi:type="dcterms:W3CDTF">2004-03-25T13:33:14Z</dcterms:created>
  <dcterms:modified xsi:type="dcterms:W3CDTF">2015-05-29T05:03:33Z</dcterms:modified>
</cp:coreProperties>
</file>