
<file path=[Content_Types].xml><?xml version="1.0" encoding="utf-8"?>
<Types xmlns="http://schemas.openxmlformats.org/package/2006/content-types"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diagrams/quickStyle39.xml" ContentType="application/vnd.openxmlformats-officedocument.drawingml.diagramStyle+xml"/>
  <Override PartName="/ppt/diagrams/data71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ata60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layout39.xml" ContentType="application/vnd.openxmlformats-officedocument.drawingml.diagramLayout+xml"/>
  <Override PartName="/ppt/diagrams/quickStyle64.xml" ContentType="application/vnd.openxmlformats-officedocument.drawingml.diagramStyle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colors49.xml" ContentType="application/vnd.openxmlformats-officedocument.drawingml.diagramColors+xml"/>
  <Override PartName="/ppt/diagrams/quickStyle53.xml" ContentType="application/vnd.openxmlformats-officedocument.drawingml.diagramStyle+xml"/>
  <Override PartName="/ppt/diagrams/layout64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8.xml" ContentType="application/vnd.openxmlformats-officedocument.drawingml.diagramColors+xml"/>
  <Override PartName="/ppt/diagrams/quickStyle42.xml" ContentType="application/vnd.openxmlformats-officedocument.drawingml.diagramStyle+xml"/>
  <Override PartName="/ppt/diagrams/layout5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layout42.xml" ContentType="application/vnd.openxmlformats-officedocument.drawingml.diagramLayout+xml"/>
  <Override PartName="/ppt/diagrams/colors74.xml" ContentType="application/vnd.openxmlformats-officedocument.drawingml.diagramColors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diagrams/colors52.xml" ContentType="application/vnd.openxmlformats-officedocument.drawingml.diagramColors+xml"/>
  <Override PartName="/ppt/diagrams/colors63.xml" ContentType="application/vnd.openxmlformats-officedocument.drawingml.diagramColors+xml"/>
  <Override PartName="/ppt/diagrams/data65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layout20.xml" ContentType="application/vnd.openxmlformats-officedocument.drawingml.diagramLayout+xml"/>
  <Override PartName="/ppt/diagrams/colors41.xml" ContentType="application/vnd.openxmlformats-officedocument.drawingml.diagramColors+xml"/>
  <Override PartName="/ppt/diagrams/data54.xml" ContentType="application/vnd.openxmlformats-officedocument.drawingml.diagramData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diagrams/data43.xml" ContentType="application/vnd.openxmlformats-officedocument.drawingml.diagramData+xml"/>
  <Override PartName="/ppt/diagrams/quickStyle58.xml" ContentType="application/vnd.openxmlformats-officedocument.drawingml.diagramStyle+xml"/>
  <Override PartName="/ppt/diagrams/quickStyle69.xml" ContentType="application/vnd.openxmlformats-officedocument.drawingml.diagramStyle+xml"/>
  <Override PartName="/ppt/diagrams/data21.xml" ContentType="application/vnd.openxmlformats-officedocument.drawingml.diagramData+xml"/>
  <Override PartName="/ppt/diagrams/quickStyle47.xml" ContentType="application/vnd.openxmlformats-officedocument.drawingml.diagramStyle+xml"/>
  <Override PartName="/ppt/diagrams/layout69.xml" ContentType="application/vnd.openxmlformats-officedocument.drawingml.diagram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36.xml" ContentType="application/vnd.openxmlformats-officedocument.drawingml.diagramStyle+xml"/>
  <Override PartName="/ppt/diagrams/layout58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quickStyle25.xml" ContentType="application/vnd.openxmlformats-officedocument.drawingml.diagramStyle+xml"/>
  <Override PartName="/ppt/diagrams/layout36.xml" ContentType="application/vnd.openxmlformats-officedocument.drawingml.diagramLayout+xml"/>
  <Override PartName="/ppt/diagrams/layout47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8.xml" ContentType="application/vnd.openxmlformats-officedocument.drawingml.diagramColors+xml"/>
  <Override PartName="/ppt/diagrams/quickStyle72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5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7.xml" ContentType="application/vnd.openxmlformats-officedocument.drawingml.diagramColors+xml"/>
  <Override PartName="/ppt/diagrams/layout72.xml" ContentType="application/vnd.openxmlformats-officedocument.drawingml.diagramLayout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diagrams/colors35.xml" ContentType="application/vnd.openxmlformats-officedocument.drawingml.diagramColors+xml"/>
  <Override PartName="/ppt/diagrams/colors46.xml" ContentType="application/vnd.openxmlformats-officedocument.drawingml.diagramColors+xml"/>
  <Override PartName="/ppt/diagrams/data48.xml" ContentType="application/vnd.openxmlformats-officedocument.drawingml.diagramData+xml"/>
  <Override PartName="/ppt/diagrams/data59.xml" ContentType="application/vnd.openxmlformats-officedocument.drawingml.diagramData+xml"/>
  <Override PartName="/ppt/diagrams/layout61.xml" ContentType="application/vnd.openxmlformats-officedocument.drawingml.diagramLayout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ppt/diagrams/layout50.xml" ContentType="application/vnd.openxmlformats-officedocument.drawingml.diagramLayout+xml"/>
  <Override PartName="/ppt/diagrams/colors71.xml" ContentType="application/vnd.openxmlformats-officedocument.drawingml.diagramColors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60.xml" ContentType="application/vnd.openxmlformats-officedocument.drawingml.diagramColors+xml"/>
  <Override PartName="/ppt/diagrams/data73.xml" ContentType="application/vnd.openxmlformats-officedocument.drawingml.diagramData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data51.xml" ContentType="application/vnd.openxmlformats-officedocument.drawingml.diagramData+xml"/>
  <Override PartName="/ppt/diagrams/data62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quickStyle19.xml" ContentType="application/vnd.openxmlformats-officedocument.drawingml.diagramStyle+xml"/>
  <Override PartName="/ppt/diagrams/data40.xml" ContentType="application/vnd.openxmlformats-officedocument.drawingml.diagramData+xml"/>
  <Override PartName="/ppt/diagrams/quickStyle66.xml" ContentType="application/vnd.openxmlformats-officedocument.drawingml.diagramStyle+xml"/>
  <Override PartName="/ppt/diagrams/quickStyle55.xml" ContentType="application/vnd.openxmlformats-officedocument.drawingml.diagramStyl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quickStyle44.xml" ContentType="application/vnd.openxmlformats-officedocument.drawingml.diagramStyle+xml"/>
  <Override PartName="/ppt/diagrams/layout55.xml" ContentType="application/vnd.openxmlformats-officedocument.drawingml.diagramLayout+xml"/>
  <Override PartName="/ppt/diagrams/layout66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quickStyle22.xml" ContentType="application/vnd.openxmlformats-officedocument.drawingml.diagramStyle+xml"/>
  <Override PartName="/ppt/diagrams/colors29.xml" ContentType="application/vnd.openxmlformats-officedocument.drawingml.diagramColors+xml"/>
  <Override PartName="/ppt/diagrams/layout44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diagrams/colors54.xml" ContentType="application/vnd.openxmlformats-officedocument.drawingml.diagramColors+xml"/>
  <Override PartName="/ppt/diagrams/colors65.xml" ContentType="application/vnd.openxmlformats-officedocument.drawingml.diagramColors+xml"/>
  <Override PartName="/ppt/diagrams/data67.xml" ContentType="application/vnd.openxmlformats-officedocument.drawingml.diagramData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layout22.xml" ContentType="application/vnd.openxmlformats-officedocument.drawingml.diagramLayout+xml"/>
  <Override PartName="/ppt/diagrams/colors43.xml" ContentType="application/vnd.openxmlformats-officedocument.drawingml.diagramColors+xml"/>
  <Override PartName="/ppt/diagrams/data56.xml" ContentType="application/vnd.openxmlformats-officedocument.drawingml.diagramData+xml"/>
  <Override PartName="/ppt/diagrams/quickStyle5.xml" ContentType="application/vnd.openxmlformats-officedocument.drawingml.diagramStyle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diagrams/data45.xml" ContentType="application/vnd.openxmlformats-officedocument.drawingml.diagramData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quickStyle49.xml" ContentType="application/vnd.openxmlformats-officedocument.drawingml.diagramStyle+xml"/>
  <Override PartName="/ppt/diagrams/data70.xml" ContentType="application/vnd.openxmlformats-officedocument.drawingml.diagramData+xml"/>
  <Override PartName="/ppt/slides/slide24.xml" ContentType="application/vnd.openxmlformats-officedocument.presentationml.slid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quickStyle38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diagrams/layout38.xml" ContentType="application/vnd.openxmlformats-officedocument.drawingml.diagramLayout+xml"/>
  <Override PartName="/ppt/diagrams/quickStyle45.xml" ContentType="application/vnd.openxmlformats-officedocument.drawingml.diagramStyle+xml"/>
  <Override PartName="/ppt/diagrams/layout49.xml" ContentType="application/vnd.openxmlformats-officedocument.drawingml.diagramLayout+xml"/>
  <Override PartName="/ppt/diagrams/layout67.xml" ContentType="application/vnd.openxmlformats-officedocument.drawingml.diagramLayout+xml"/>
  <Override PartName="/ppt/diagrams/quickStyle74.xml" ContentType="application/vnd.openxmlformats-officedocument.drawingml.diagramStyl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diagrams/quickStyle52.xml" ContentType="application/vnd.openxmlformats-officedocument.drawingml.diagramStyle+xml"/>
  <Override PartName="/ppt/diagrams/layout56.xml" ContentType="application/vnd.openxmlformats-officedocument.drawingml.diagramLayout+xml"/>
  <Override PartName="/ppt/diagrams/colors59.xml" ContentType="application/vnd.openxmlformats-officedocument.drawingml.diagramColors+xml"/>
  <Override PartName="/ppt/diagrams/quickStyle63.xml" ContentType="application/vnd.openxmlformats-officedocument.drawingml.diagramStyle+xml"/>
  <Override PartName="/ppt/diagrams/layout7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34.xml" ContentType="application/vnd.openxmlformats-officedocument.drawingml.diagramLayout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diagrams/layout45.xml" ContentType="application/vnd.openxmlformats-officedocument.drawingml.diagramLayout+xml"/>
  <Override PartName="/ppt/diagrams/colors48.xml" ContentType="application/vnd.openxmlformats-officedocument.drawingml.diagramColors+xml"/>
  <Override PartName="/ppt/diagrams/layout63.xml" ContentType="application/vnd.openxmlformats-officedocument.drawingml.diagramLayout+xml"/>
  <Override PartName="/ppt/diagrams/colors66.xml" ContentType="application/vnd.openxmlformats-officedocument.drawingml.diagramColors+xml"/>
  <Override PartName="/ppt/diagrams/quickStyle70.xml" ContentType="application/vnd.openxmlformats-officedocument.drawingml.diagramStyle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diagrams/layout52.xml" ContentType="application/vnd.openxmlformats-officedocument.drawingml.diagramLayout+xml"/>
  <Override PartName="/ppt/diagrams/colors55.xml" ContentType="application/vnd.openxmlformats-officedocument.drawingml.diagramColors+xml"/>
  <Override PartName="/ppt/diagrams/data57.xml" ContentType="application/vnd.openxmlformats-officedocument.drawingml.diagramData+xml"/>
  <Override PartName="/ppt/diagrams/data68.xml" ContentType="application/vnd.openxmlformats-officedocument.drawingml.diagramData+xml"/>
  <Override PartName="/ppt/diagrams/layout70.xml" ContentType="application/vnd.openxmlformats-officedocument.drawingml.diagramLayout+xml"/>
  <Override PartName="/ppt/diagrams/colors73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diagrams/colors44.xml" ContentType="application/vnd.openxmlformats-officedocument.drawingml.diagramColors+xml"/>
  <Override PartName="/ppt/diagrams/data46.xml" ContentType="application/vnd.openxmlformats-officedocument.drawingml.diagramData+xml"/>
  <Override PartName="/ppt/diagrams/colors62.xml" ContentType="application/vnd.openxmlformats-officedocument.drawingml.diagramColors+xml"/>
  <Override PartName="/ppt/diagrams/data17.xml" ContentType="application/vnd.openxmlformats-officedocument.drawingml.diagramData+xml"/>
  <Override PartName="/ppt/diagrams/colors51.xml" ContentType="application/vnd.openxmlformats-officedocument.drawingml.diagramColors+xml"/>
  <Override PartName="/ppt/diagrams/data53.xml" ContentType="application/vnd.openxmlformats-officedocument.drawingml.diagramData+xml"/>
  <Override PartName="/ppt/diagrams/data64.xml" ContentType="application/vnd.openxmlformats-officedocument.drawingml.diagramData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40.xml" ContentType="application/vnd.openxmlformats-officedocument.drawingml.diagramColors+xml"/>
  <Override PartName="/ppt/diagrams/data42.xml" ContentType="application/vnd.openxmlformats-officedocument.drawingml.diagramData+xml"/>
  <Override PartName="/ppt/diagrams/quickStyle68.xml" ContentType="application/vnd.openxmlformats-officedocument.drawingml.diagramStyl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diagrams/quickStyle57.xml" ContentType="application/vnd.openxmlformats-officedocument.drawingml.diagramStyle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diagrams/quickStyle46.xml" ContentType="application/vnd.openxmlformats-officedocument.drawingml.diagramStyle+xml"/>
  <Override PartName="/ppt/diagrams/layout57.xml" ContentType="application/vnd.openxmlformats-officedocument.drawingml.diagramLayout+xml"/>
  <Override PartName="/ppt/diagrams/layout68.xml" ContentType="application/vnd.openxmlformats-officedocument.drawingml.diagram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layout46.xml" ContentType="application/vnd.openxmlformats-officedocument.drawingml.diagramLayout+xml"/>
  <Override PartName="/ppt/diagrams/quickStyle71.xml" ContentType="application/vnd.openxmlformats-officedocument.drawingml.diagramStyle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35.xml" ContentType="application/vnd.openxmlformats-officedocument.drawingml.diagramLayout+xml"/>
  <Override PartName="/ppt/diagrams/colors56.xml" ContentType="application/vnd.openxmlformats-officedocument.drawingml.diagramColors+xml"/>
  <Override PartName="/ppt/diagrams/quickStyle60.xml" ContentType="application/vnd.openxmlformats-officedocument.drawingml.diagramStyle+xml"/>
  <Override PartName="/ppt/diagrams/colors67.xml" ContentType="application/vnd.openxmlformats-officedocument.drawingml.diagramColors+xml"/>
  <Override PartName="/ppt/diagrams/data69.xml" ContentType="application/vnd.openxmlformats-officedocument.drawingml.diagramData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diagrams/colors45.xml" ContentType="application/vnd.openxmlformats-officedocument.drawingml.diagramColors+xml"/>
  <Override PartName="/ppt/diagrams/data58.xml" ContentType="application/vnd.openxmlformats-officedocument.drawingml.diagramData+xml"/>
  <Override PartName="/ppt/diagrams/layout60.xml" ContentType="application/vnd.openxmlformats-officedocument.drawingml.diagramLayout+xml"/>
  <Override PartName="/ppt/diagrams/layout71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diagrams/data47.xml" ContentType="application/vnd.openxmlformats-officedocument.drawingml.diagramData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diagrams/colors70.xml" ContentType="application/vnd.openxmlformats-officedocument.drawingml.diagramColors+xml"/>
  <Override PartName="/ppt/diagrams/data72.xml" ContentType="application/vnd.openxmlformats-officedocument.drawingml.diagramData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diagrams/data61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29.xml" ContentType="application/vnd.openxmlformats-officedocument.drawingml.diagramStyle+xml"/>
  <Override PartName="/ppt/diagrams/data5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diagrams/quickStyle54.xml" ContentType="application/vnd.openxmlformats-officedocument.drawingml.diagramStyle+xml"/>
  <Override PartName="/ppt/diagrams/quickStyle65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43.xml" ContentType="application/vnd.openxmlformats-officedocument.drawingml.diagramStyle+xml"/>
  <Override PartName="/ppt/diagrams/layout65.xml" ContentType="application/vnd.openxmlformats-officedocument.drawingml.diagramLayout+xml"/>
  <Default Extension="gif" ContentType="image/gif"/>
  <Override PartName="/ppt/diagrams/layout2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colors39.xml" ContentType="application/vnd.openxmlformats-officedocument.drawingml.diagramColors+xml"/>
  <Override PartName="/ppt/diagrams/layout54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32.xml" ContentType="application/vnd.openxmlformats-officedocument.drawingml.diagramLayout+xml"/>
  <Override PartName="/ppt/diagrams/layout43.xml" ContentType="application/vnd.openxmlformats-officedocument.drawingml.diagramLayout+xml"/>
  <Override PartName="/ppt/diagrams/colors64.xml" ContentType="application/vnd.openxmlformats-officedocument.drawingml.diagramColors+xml"/>
  <Override PartName="/ppt/handoutMasters/handoutMaster1.xml" ContentType="application/vnd.openxmlformats-officedocument.presentationml.handoutMaster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53.xml" ContentType="application/vnd.openxmlformats-officedocument.drawingml.diagramColors+xml"/>
  <Override PartName="/ppt/diagrams/data55.xml" ContentType="application/vnd.openxmlformats-officedocument.drawingml.diagramData+xml"/>
  <Override PartName="/ppt/diagrams/data66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31.xml" ContentType="application/vnd.openxmlformats-officedocument.drawingml.diagramColors+xml"/>
  <Override PartName="/ppt/diagrams/colors42.xml" ContentType="application/vnd.openxmlformats-officedocument.drawingml.diagramColors+xml"/>
  <Override PartName="/ppt/diagrams/data44.xml" ContentType="application/vnd.openxmlformats-officedocument.drawingml.diagramData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diagrams/quickStyle59.xml" ContentType="application/vnd.openxmlformats-officedocument.drawingml.diagramStyle+xml"/>
  <Override PartName="/ppt/diagrams/data11.xml" ContentType="application/vnd.openxmlformats-officedocument.drawingml.diagramData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quickStyle48.xml" ContentType="application/vnd.openxmlformats-officedocument.drawingml.diagramStyle+xml"/>
  <Override PartName="/ppt/diagrams/layout59.xml" ContentType="application/vnd.openxmlformats-officedocument.drawingml.diagramLayout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layout48.xml" ContentType="application/vnd.openxmlformats-officedocument.drawingml.diagramLayout+xml"/>
  <Override PartName="/ppt/diagrams/quickStyle73.xml" ContentType="application/vnd.openxmlformats-officedocument.drawingml.diagramStyl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7.xml" ContentType="application/vnd.openxmlformats-officedocument.drawingml.diagramLayout+xml"/>
  <Override PartName="/ppt/diagrams/colors58.xml" ContentType="application/vnd.openxmlformats-officedocument.drawingml.diagramColors+xml"/>
  <Override PartName="/ppt/diagrams/quickStyle62.xml" ContentType="application/vnd.openxmlformats-officedocument.drawingml.diagramStyle+xml"/>
  <Override PartName="/ppt/diagrams/colors69.xml" ContentType="application/vnd.openxmlformats-officedocument.drawingml.diagramColors+xml"/>
  <Override PartName="/ppt/diagrams/layout15.xml" ContentType="application/vnd.openxmlformats-officedocument.drawingml.diagramLayout+xml"/>
  <Override PartName="/ppt/diagrams/layout26.xml" ContentType="application/vnd.openxmlformats-officedocument.drawingml.diagramLayout+xml"/>
  <Override PartName="/ppt/diagrams/colors47.xml" ContentType="application/vnd.openxmlformats-officedocument.drawingml.diagramColors+xml"/>
  <Override PartName="/ppt/diagrams/quickStyle51.xml" ContentType="application/vnd.openxmlformats-officedocument.drawingml.diagramStyle+xml"/>
  <Override PartName="/ppt/diagrams/layout62.xml" ContentType="application/vnd.openxmlformats-officedocument.drawingml.diagramLayout+xml"/>
  <Override PartName="/ppt/diagrams/layout73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diagrams/data49.xml" ContentType="application/vnd.openxmlformats-officedocument.drawingml.diagramData+xml"/>
  <Override PartName="/ppt/diagrams/layout51.xml" ContentType="application/vnd.openxmlformats-officedocument.drawingml.diagramLayout+xml"/>
  <Override PartName="/ppt/diagrams/colors14.xml" ContentType="application/vnd.openxmlformats-officedocument.drawingml.diagramColors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diagrams/colors61.xml" ContentType="application/vnd.openxmlformats-officedocument.drawingml.diagramColors+xml"/>
  <Override PartName="/ppt/diagrams/colors72.xml" ContentType="application/vnd.openxmlformats-officedocument.drawingml.diagramColors+xml"/>
  <Override PartName="/ppt/diagrams/data74.xml" ContentType="application/vnd.openxmlformats-officedocument.drawingml.diagramData+xml"/>
  <Override PartName="/ppt/diagrams/colors2.xml" ContentType="application/vnd.openxmlformats-officedocument.drawingml.diagramColors+xml"/>
  <Override PartName="/ppt/diagrams/data16.xml" ContentType="application/vnd.openxmlformats-officedocument.drawingml.diagramData+xml"/>
  <Override PartName="/ppt/diagrams/colors50.xml" ContentType="application/vnd.openxmlformats-officedocument.drawingml.diagramColors+xml"/>
  <Override PartName="/ppt/diagrams/data63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ata52.xml" ContentType="application/vnd.openxmlformats-officedocument.drawingml.diagramData+xml"/>
  <Default Extension="jpeg" ContentType="image/jpeg"/>
  <Override PartName="/ppt/diagrams/quickStyle1.xml" ContentType="application/vnd.openxmlformats-officedocument.drawingml.diagramStyle+xml"/>
  <Override PartName="/ppt/diagrams/data30.xml" ContentType="application/vnd.openxmlformats-officedocument.drawingml.diagramData+xml"/>
  <Override PartName="/ppt/diagrams/data41.xml" ContentType="application/vnd.openxmlformats-officedocument.drawingml.diagramData+xml"/>
  <Override PartName="/ppt/diagrams/quickStyle56.xml" ContentType="application/vnd.openxmlformats-officedocument.drawingml.diagramStyle+xml"/>
  <Override PartName="/ppt/diagrams/quickStyle67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30"/>
  </p:notesMasterIdLst>
  <p:handoutMasterIdLst>
    <p:handoutMasterId r:id="rId31"/>
  </p:handoutMasterIdLst>
  <p:sldIdLst>
    <p:sldId id="265" r:id="rId3"/>
    <p:sldId id="298" r:id="rId4"/>
    <p:sldId id="266" r:id="rId5"/>
    <p:sldId id="267" r:id="rId6"/>
    <p:sldId id="268" r:id="rId7"/>
    <p:sldId id="270" r:id="rId8"/>
    <p:sldId id="301" r:id="rId9"/>
    <p:sldId id="271" r:id="rId10"/>
    <p:sldId id="287" r:id="rId11"/>
    <p:sldId id="303" r:id="rId12"/>
    <p:sldId id="288" r:id="rId13"/>
    <p:sldId id="289" r:id="rId14"/>
    <p:sldId id="290" r:id="rId15"/>
    <p:sldId id="291" r:id="rId16"/>
    <p:sldId id="292" r:id="rId17"/>
    <p:sldId id="293" r:id="rId18"/>
    <p:sldId id="295" r:id="rId19"/>
    <p:sldId id="294" r:id="rId20"/>
    <p:sldId id="296" r:id="rId21"/>
    <p:sldId id="302" r:id="rId22"/>
    <p:sldId id="280" r:id="rId23"/>
    <p:sldId id="281" r:id="rId24"/>
    <p:sldId id="282" r:id="rId25"/>
    <p:sldId id="283" r:id="rId26"/>
    <p:sldId id="284" r:id="rId27"/>
    <p:sldId id="285" r:id="rId28"/>
    <p:sldId id="29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40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412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7030A0"/>
        </a:solidFill>
        <a:ln/>
      </dgm:spPr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Site Event</a:t>
          </a:r>
          <a:endParaRPr lang="en-US" sz="2400" dirty="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1" custScaleX="230325" custScaleY="97926" custLinFactNeighborX="6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6E8548-D833-4ED1-910C-A6B5568A0AB9}" type="presOf" srcId="{398B8332-486D-409B-BDAF-F4F32CBEA5F6}" destId="{C423CF6B-C600-4511-8C54-3F3E3670012E}" srcOrd="0" destOrd="0" presId="urn:microsoft.com/office/officeart/2005/8/layout/default"/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DBB273F4-A5EF-4B06-B6B0-6F81B6411D24}" type="presOf" srcId="{A94FCC6A-9CAF-47F0-B069-C85FC2BEFE75}" destId="{31918F5D-00E1-4420-AC26-008691C72454}" srcOrd="0" destOrd="0" presId="urn:microsoft.com/office/officeart/2005/8/layout/default"/>
    <dgm:cxn modelId="{32CE1C72-A46B-496E-A08C-52B162DC04D3}" type="presParOf" srcId="{31918F5D-00E1-4420-AC26-008691C72454}" destId="{C423CF6B-C600-4511-8C54-3F3E3670012E}" srcOrd="0" destOrd="0" presId="urn:microsoft.com/office/officeart/2005/8/layout/default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DF9AAD-059A-4FFD-8EBC-EDE9162002A2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Lower Endpoint</a:t>
          </a:r>
          <a:endParaRPr lang="en-US" sz="2400" dirty="0"/>
        </a:p>
      </dgm:t>
    </dgm:pt>
    <dgm:pt modelId="{30D1EBFA-CFBB-4010-A396-1BB3CF0CCB40}" type="parTrans" cxnId="{CED7D308-4E5F-4C75-B61E-877B451916E7}">
      <dgm:prSet/>
      <dgm:spPr/>
      <dgm:t>
        <a:bodyPr/>
        <a:lstStyle/>
        <a:p>
          <a:endParaRPr lang="en-US" sz="1000"/>
        </a:p>
      </dgm:t>
    </dgm:pt>
    <dgm:pt modelId="{DF2DA748-04E2-49BC-8BB4-A7412FDAAE01}" type="sibTrans" cxnId="{CED7D308-4E5F-4C75-B61E-877B451916E7}">
      <dgm:prSet/>
      <dgm:spPr/>
      <dgm:t>
        <a:bodyPr/>
        <a:lstStyle/>
        <a:p>
          <a:endParaRPr lang="en-US" sz="1000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3D7B05-ACBF-40BC-8F28-9E16312B0BDD}" type="pres">
      <dgm:prSet presAssocID="{22DF9AAD-059A-4FFD-8EBC-EDE9162002A2}" presName="node" presStyleLbl="node1" presStyleIdx="0" presStyleCnt="1" custScaleX="168482" custScaleY="97926" custLinFactNeighborX="10963" custLinFactNeighborY="2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77081B-F33C-481F-8C40-B342F10AC5AF}" type="presOf" srcId="{22DF9AAD-059A-4FFD-8EBC-EDE9162002A2}" destId="{323D7B05-ACBF-40BC-8F28-9E16312B0BDD}" srcOrd="0" destOrd="0" presId="urn:microsoft.com/office/officeart/2005/8/layout/default"/>
    <dgm:cxn modelId="{2CADFEE3-94E2-45D4-AC94-83AEB6B947B9}" type="presOf" srcId="{A94FCC6A-9CAF-47F0-B069-C85FC2BEFE75}" destId="{31918F5D-00E1-4420-AC26-008691C72454}" srcOrd="0" destOrd="0" presId="urn:microsoft.com/office/officeart/2005/8/layout/default"/>
    <dgm:cxn modelId="{CED7D308-4E5F-4C75-B61E-877B451916E7}" srcId="{A94FCC6A-9CAF-47F0-B069-C85FC2BEFE75}" destId="{22DF9AAD-059A-4FFD-8EBC-EDE9162002A2}" srcOrd="0" destOrd="0" parTransId="{30D1EBFA-CFBB-4010-A396-1BB3CF0CCB40}" sibTransId="{DF2DA748-04E2-49BC-8BB4-A7412FDAAE01}"/>
    <dgm:cxn modelId="{514EFB09-CC80-4FB0-B58D-DD364C4A45E0}" type="presParOf" srcId="{31918F5D-00E1-4420-AC26-008691C72454}" destId="{323D7B05-ACBF-40BC-8F28-9E16312B0BDD}" srcOrd="0" destOrd="0" presId="urn:microsoft.com/office/officeart/2005/8/layout/default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7-3 Voronoi Diagram of Line Segments</a:t>
          </a:r>
          <a:endParaRPr lang="en-US" sz="2400" b="1" dirty="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A98199DA-4B17-4BE5-9223-EFA74B913AA2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7-4 Farthest-Point Voronoi Diagrams</a:t>
          </a:r>
          <a:endParaRPr lang="en-US" sz="2400" dirty="0">
            <a:solidFill>
              <a:schemeClr val="bg1"/>
            </a:solidFill>
          </a:endParaRPr>
        </a:p>
      </dgm:t>
    </dgm:pt>
    <dgm:pt modelId="{23B029DB-EB72-48D9-B3A3-E82A7A72C6F4}" type="parTrans" cxnId="{D13E3426-ECDE-4EB4-8B34-64EECDB1CF60}">
      <dgm:prSet/>
      <dgm:spPr/>
      <dgm:t>
        <a:bodyPr/>
        <a:lstStyle/>
        <a:p>
          <a:endParaRPr lang="en-US" sz="1800"/>
        </a:p>
      </dgm:t>
    </dgm:pt>
    <dgm:pt modelId="{556BC2B3-0404-42B2-87F7-766E5C02DE8D}" type="sibTrans" cxnId="{D13E3426-ECDE-4EB4-8B34-64EECDB1CF60}">
      <dgm:prSet/>
      <dgm:spPr/>
      <dgm:t>
        <a:bodyPr/>
        <a:lstStyle/>
        <a:p>
          <a:endParaRPr lang="en-US" sz="1800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2" custScaleX="606681" custScaleY="97926" custLinFactNeighborX="-78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5A16ADA6-3296-4469-A41F-FCB69D6DBBC7}" type="pres">
      <dgm:prSet presAssocID="{A98199DA-4B17-4BE5-9223-EFA74B913AA2}" presName="node" presStyleLbl="node1" presStyleIdx="1" presStyleCnt="2" custScaleX="571410" custScaleY="97926" custLinFactNeighborX="-18431" custLinFactNeighborY="2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2F5C70-DC8C-4830-9C45-14365B95DEE2}" type="presOf" srcId="{A98199DA-4B17-4BE5-9223-EFA74B913AA2}" destId="{5A16ADA6-3296-4469-A41F-FCB69D6DBBC7}" srcOrd="0" destOrd="0" presId="urn:microsoft.com/office/officeart/2005/8/layout/default"/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D13E3426-ECDE-4EB4-8B34-64EECDB1CF60}" srcId="{A94FCC6A-9CAF-47F0-B069-C85FC2BEFE75}" destId="{A98199DA-4B17-4BE5-9223-EFA74B913AA2}" srcOrd="1" destOrd="0" parTransId="{23B029DB-EB72-48D9-B3A3-E82A7A72C6F4}" sibTransId="{556BC2B3-0404-42B2-87F7-766E5C02DE8D}"/>
    <dgm:cxn modelId="{1D27E02E-FCF5-48A0-A57D-0456A33E4D85}" type="presOf" srcId="{398B8332-486D-409B-BDAF-F4F32CBEA5F6}" destId="{C423CF6B-C600-4511-8C54-3F3E3670012E}" srcOrd="0" destOrd="0" presId="urn:microsoft.com/office/officeart/2005/8/layout/default"/>
    <dgm:cxn modelId="{BECCD7F9-0401-4163-A21B-FD05B5F67BB5}" type="presOf" srcId="{A94FCC6A-9CAF-47F0-B069-C85FC2BEFE75}" destId="{31918F5D-00E1-4420-AC26-008691C72454}" srcOrd="0" destOrd="0" presId="urn:microsoft.com/office/officeart/2005/8/layout/default"/>
    <dgm:cxn modelId="{32706A83-878F-473C-9F54-284E56D30F04}" type="presParOf" srcId="{31918F5D-00E1-4420-AC26-008691C72454}" destId="{C423CF6B-C600-4511-8C54-3F3E3670012E}" srcOrd="0" destOrd="0" presId="urn:microsoft.com/office/officeart/2005/8/layout/default"/>
    <dgm:cxn modelId="{AA10D0C9-C4F8-42D7-8CEC-3B67E3DE4E7F}" type="presParOf" srcId="{31918F5D-00E1-4420-AC26-008691C72454}" destId="{279B03E4-87AF-4005-B7AD-BE9053BBE7BE}" srcOrd="1" destOrd="0" presId="urn:microsoft.com/office/officeart/2005/8/layout/default"/>
    <dgm:cxn modelId="{9BACC222-D2FB-481F-9DEB-DAAE49625071}" type="presParOf" srcId="{31918F5D-00E1-4420-AC26-008691C72454}" destId="{5A16ADA6-3296-4469-A41F-FCB69D6DBBC7}" srcOrd="2" destOrd="0" presId="urn:microsoft.com/office/officeart/2005/8/layout/default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7-3 Voronoi Diagram of Line Segments</a:t>
          </a:r>
          <a:endParaRPr lang="en-US" sz="2400" b="1" dirty="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A98199DA-4B17-4BE5-9223-EFA74B913AA2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7-4 Farthest-Point Voronoi Diagrams</a:t>
          </a:r>
          <a:endParaRPr lang="en-US" sz="2400" dirty="0"/>
        </a:p>
      </dgm:t>
    </dgm:pt>
    <dgm:pt modelId="{23B029DB-EB72-48D9-B3A3-E82A7A72C6F4}" type="parTrans" cxnId="{D13E3426-ECDE-4EB4-8B34-64EECDB1CF60}">
      <dgm:prSet/>
      <dgm:spPr/>
      <dgm:t>
        <a:bodyPr/>
        <a:lstStyle/>
        <a:p>
          <a:endParaRPr lang="en-US" sz="1800"/>
        </a:p>
      </dgm:t>
    </dgm:pt>
    <dgm:pt modelId="{556BC2B3-0404-42B2-87F7-766E5C02DE8D}" type="sibTrans" cxnId="{D13E3426-ECDE-4EB4-8B34-64EECDB1CF60}">
      <dgm:prSet/>
      <dgm:spPr/>
      <dgm:t>
        <a:bodyPr/>
        <a:lstStyle/>
        <a:p>
          <a:endParaRPr lang="en-US" sz="1800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2" custScaleX="606681" custScaleY="97926" custLinFactNeighborX="-78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5A16ADA6-3296-4469-A41F-FCB69D6DBBC7}" type="pres">
      <dgm:prSet presAssocID="{A98199DA-4B17-4BE5-9223-EFA74B913AA2}" presName="node" presStyleLbl="node1" presStyleIdx="1" presStyleCnt="2" custScaleX="571410" custScaleY="97926" custLinFactNeighborX="-18431" custLinFactNeighborY="2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D13E3426-ECDE-4EB4-8B34-64EECDB1CF60}" srcId="{A94FCC6A-9CAF-47F0-B069-C85FC2BEFE75}" destId="{A98199DA-4B17-4BE5-9223-EFA74B913AA2}" srcOrd="1" destOrd="0" parTransId="{23B029DB-EB72-48D9-B3A3-E82A7A72C6F4}" sibTransId="{556BC2B3-0404-42B2-87F7-766E5C02DE8D}"/>
    <dgm:cxn modelId="{27628091-A2DE-462B-B7C6-402C066DC24E}" type="presOf" srcId="{A98199DA-4B17-4BE5-9223-EFA74B913AA2}" destId="{5A16ADA6-3296-4469-A41F-FCB69D6DBBC7}" srcOrd="0" destOrd="0" presId="urn:microsoft.com/office/officeart/2005/8/layout/default"/>
    <dgm:cxn modelId="{1FBCF976-2621-4AB3-894F-A84AF2017EBD}" type="presOf" srcId="{398B8332-486D-409B-BDAF-F4F32CBEA5F6}" destId="{C423CF6B-C600-4511-8C54-3F3E3670012E}" srcOrd="0" destOrd="0" presId="urn:microsoft.com/office/officeart/2005/8/layout/default"/>
    <dgm:cxn modelId="{7ACC0A4D-6A49-49B8-8822-AA75F2855E90}" type="presOf" srcId="{A94FCC6A-9CAF-47F0-B069-C85FC2BEFE75}" destId="{31918F5D-00E1-4420-AC26-008691C72454}" srcOrd="0" destOrd="0" presId="urn:microsoft.com/office/officeart/2005/8/layout/default"/>
    <dgm:cxn modelId="{F9619989-C91C-4F6D-AB4A-18E6EDD26C78}" type="presParOf" srcId="{31918F5D-00E1-4420-AC26-008691C72454}" destId="{C423CF6B-C600-4511-8C54-3F3E3670012E}" srcOrd="0" destOrd="0" presId="urn:microsoft.com/office/officeart/2005/8/layout/default"/>
    <dgm:cxn modelId="{9CDF36B2-417D-40BB-8D83-2D30E30FD544}" type="presParOf" srcId="{31918F5D-00E1-4420-AC26-008691C72454}" destId="{279B03E4-87AF-4005-B7AD-BE9053BBE7BE}" srcOrd="1" destOrd="0" presId="urn:microsoft.com/office/officeart/2005/8/layout/default"/>
    <dgm:cxn modelId="{3934447F-5C4B-48C8-A652-0EF7253E0C5E}" type="presParOf" srcId="{31918F5D-00E1-4420-AC26-008691C72454}" destId="{5A16ADA6-3296-4469-A41F-FCB69D6DBBC7}" srcOrd="2" destOrd="0" presId="urn:microsoft.com/office/officeart/2005/8/layout/default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7-3 Voronoi Diagram of Line Segments</a:t>
          </a:r>
          <a:endParaRPr lang="en-US" sz="2400" dirty="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A98199DA-4B17-4BE5-9223-EFA74B913AA2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7-4 Farthest-Point Voronoi Diagrams</a:t>
          </a:r>
          <a:endParaRPr lang="en-US" sz="2400" dirty="0"/>
        </a:p>
      </dgm:t>
    </dgm:pt>
    <dgm:pt modelId="{23B029DB-EB72-48D9-B3A3-E82A7A72C6F4}" type="parTrans" cxnId="{D13E3426-ECDE-4EB4-8B34-64EECDB1CF60}">
      <dgm:prSet/>
      <dgm:spPr/>
      <dgm:t>
        <a:bodyPr/>
        <a:lstStyle/>
        <a:p>
          <a:endParaRPr lang="en-US"/>
        </a:p>
      </dgm:t>
    </dgm:pt>
    <dgm:pt modelId="{556BC2B3-0404-42B2-87F7-766E5C02DE8D}" type="sibTrans" cxnId="{D13E3426-ECDE-4EB4-8B34-64EECDB1CF60}">
      <dgm:prSet/>
      <dgm:spPr/>
      <dgm:t>
        <a:bodyPr/>
        <a:lstStyle/>
        <a:p>
          <a:endParaRPr lang="en-US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2" custScaleX="474617" custScaleY="97926" custLinFactNeighborX="-78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5A16ADA6-3296-4469-A41F-FCB69D6DBBC7}" type="pres">
      <dgm:prSet presAssocID="{A98199DA-4B17-4BE5-9223-EFA74B913AA2}" presName="node" presStyleLbl="node1" presStyleIdx="1" presStyleCnt="2" custScaleX="449086" custScaleY="97926" custLinFactNeighborX="-18431" custLinFactNeighborY="2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D13E3426-ECDE-4EB4-8B34-64EECDB1CF60}" srcId="{A94FCC6A-9CAF-47F0-B069-C85FC2BEFE75}" destId="{A98199DA-4B17-4BE5-9223-EFA74B913AA2}" srcOrd="1" destOrd="0" parTransId="{23B029DB-EB72-48D9-B3A3-E82A7A72C6F4}" sibTransId="{556BC2B3-0404-42B2-87F7-766E5C02DE8D}"/>
    <dgm:cxn modelId="{7AE59EF8-99AD-4495-9D42-C60E3DDDE119}" type="presOf" srcId="{398B8332-486D-409B-BDAF-F4F32CBEA5F6}" destId="{C423CF6B-C600-4511-8C54-3F3E3670012E}" srcOrd="0" destOrd="0" presId="urn:microsoft.com/office/officeart/2005/8/layout/default"/>
    <dgm:cxn modelId="{5CBE4FCA-C4D0-45FE-A155-7699400210F2}" type="presOf" srcId="{A94FCC6A-9CAF-47F0-B069-C85FC2BEFE75}" destId="{31918F5D-00E1-4420-AC26-008691C72454}" srcOrd="0" destOrd="0" presId="urn:microsoft.com/office/officeart/2005/8/layout/default"/>
    <dgm:cxn modelId="{4D91A227-03CD-43AC-9EDA-050F9A55FF5E}" type="presOf" srcId="{A98199DA-4B17-4BE5-9223-EFA74B913AA2}" destId="{5A16ADA6-3296-4469-A41F-FCB69D6DBBC7}" srcOrd="0" destOrd="0" presId="urn:microsoft.com/office/officeart/2005/8/layout/default"/>
    <dgm:cxn modelId="{3ED73ACF-B3C8-45B6-9557-E67B1BC30112}" type="presParOf" srcId="{31918F5D-00E1-4420-AC26-008691C72454}" destId="{C423CF6B-C600-4511-8C54-3F3E3670012E}" srcOrd="0" destOrd="0" presId="urn:microsoft.com/office/officeart/2005/8/layout/default"/>
    <dgm:cxn modelId="{D1F5D706-11CE-4529-8EFF-EB7C7232992B}" type="presParOf" srcId="{31918F5D-00E1-4420-AC26-008691C72454}" destId="{279B03E4-87AF-4005-B7AD-BE9053BBE7BE}" srcOrd="1" destOrd="0" presId="urn:microsoft.com/office/officeart/2005/8/layout/default"/>
    <dgm:cxn modelId="{11B65469-D40E-4E7C-BE2D-853ADA7BC783}" type="presParOf" srcId="{31918F5D-00E1-4420-AC26-008691C72454}" destId="{5A16ADA6-3296-4469-A41F-FCB69D6DBBC7}" srcOrd="2" destOrd="0" presId="urn:microsoft.com/office/officeart/2005/8/layout/default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7-3 Voronoi Diagram of Line Segments</a:t>
          </a:r>
          <a:endParaRPr lang="en-US" sz="2400" b="1" dirty="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A98199DA-4B17-4BE5-9223-EFA74B913AA2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7-4 Farthest-Point Voronoi Diagrams</a:t>
          </a:r>
          <a:endParaRPr lang="en-US" sz="2400" dirty="0"/>
        </a:p>
      </dgm:t>
    </dgm:pt>
    <dgm:pt modelId="{23B029DB-EB72-48D9-B3A3-E82A7A72C6F4}" type="parTrans" cxnId="{D13E3426-ECDE-4EB4-8B34-64EECDB1CF60}">
      <dgm:prSet/>
      <dgm:spPr/>
      <dgm:t>
        <a:bodyPr/>
        <a:lstStyle/>
        <a:p>
          <a:endParaRPr lang="en-US" sz="1800"/>
        </a:p>
      </dgm:t>
    </dgm:pt>
    <dgm:pt modelId="{556BC2B3-0404-42B2-87F7-766E5C02DE8D}" type="sibTrans" cxnId="{D13E3426-ECDE-4EB4-8B34-64EECDB1CF60}">
      <dgm:prSet/>
      <dgm:spPr/>
      <dgm:t>
        <a:bodyPr/>
        <a:lstStyle/>
        <a:p>
          <a:endParaRPr lang="en-US" sz="1800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2" custScaleX="606681" custScaleY="97926" custLinFactNeighborX="-78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5A16ADA6-3296-4469-A41F-FCB69D6DBBC7}" type="pres">
      <dgm:prSet presAssocID="{A98199DA-4B17-4BE5-9223-EFA74B913AA2}" presName="node" presStyleLbl="node1" presStyleIdx="1" presStyleCnt="2" custScaleX="571410" custScaleY="97926" custLinFactNeighborX="-18431" custLinFactNeighborY="2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10635C-D749-486D-9F28-447C81A18A1C}" type="presOf" srcId="{398B8332-486D-409B-BDAF-F4F32CBEA5F6}" destId="{C423CF6B-C600-4511-8C54-3F3E3670012E}" srcOrd="0" destOrd="0" presId="urn:microsoft.com/office/officeart/2005/8/layout/default"/>
    <dgm:cxn modelId="{1D881D29-CA6A-4B9E-8F35-2344DD2DDB28}" type="presOf" srcId="{A94FCC6A-9CAF-47F0-B069-C85FC2BEFE75}" destId="{31918F5D-00E1-4420-AC26-008691C72454}" srcOrd="0" destOrd="0" presId="urn:microsoft.com/office/officeart/2005/8/layout/default"/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D13E3426-ECDE-4EB4-8B34-64EECDB1CF60}" srcId="{A94FCC6A-9CAF-47F0-B069-C85FC2BEFE75}" destId="{A98199DA-4B17-4BE5-9223-EFA74B913AA2}" srcOrd="1" destOrd="0" parTransId="{23B029DB-EB72-48D9-B3A3-E82A7A72C6F4}" sibTransId="{556BC2B3-0404-42B2-87F7-766E5C02DE8D}"/>
    <dgm:cxn modelId="{6730391B-753C-40EC-A4D1-C291913C14F6}" type="presOf" srcId="{A98199DA-4B17-4BE5-9223-EFA74B913AA2}" destId="{5A16ADA6-3296-4469-A41F-FCB69D6DBBC7}" srcOrd="0" destOrd="0" presId="urn:microsoft.com/office/officeart/2005/8/layout/default"/>
    <dgm:cxn modelId="{E3EACB13-E91B-4D76-AF2C-C3F883466561}" type="presParOf" srcId="{31918F5D-00E1-4420-AC26-008691C72454}" destId="{C423CF6B-C600-4511-8C54-3F3E3670012E}" srcOrd="0" destOrd="0" presId="urn:microsoft.com/office/officeart/2005/8/layout/default"/>
    <dgm:cxn modelId="{4F6F5CA3-3A35-4B57-9D38-7C5B3260B099}" type="presParOf" srcId="{31918F5D-00E1-4420-AC26-008691C72454}" destId="{279B03E4-87AF-4005-B7AD-BE9053BBE7BE}" srcOrd="1" destOrd="0" presId="urn:microsoft.com/office/officeart/2005/8/layout/default"/>
    <dgm:cxn modelId="{609E093D-7D49-46B9-B07A-2D06259FB71F}" type="presParOf" srcId="{31918F5D-00E1-4420-AC26-008691C72454}" destId="{5A16ADA6-3296-4469-A41F-FCB69D6DBBC7}" srcOrd="2" destOrd="0" presId="urn:microsoft.com/office/officeart/2005/8/layout/default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Sweep Line Algorithm</a:t>
          </a:r>
          <a:endParaRPr lang="en-US" sz="2400" dirty="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8A01BA06-F1DB-4325-929F-259E8002D153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Retraction</a:t>
          </a:r>
          <a:r>
            <a:rPr lang="en-US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Algorithm</a:t>
          </a:r>
          <a:endParaRPr lang="en-US" sz="2100" dirty="0"/>
        </a:p>
      </dgm:t>
    </dgm:pt>
    <dgm:pt modelId="{72B883D2-E688-486D-8175-BA3CD5133CE6}" type="parTrans" cxnId="{32D8DBB1-AB90-4886-86C5-EF15041E410B}">
      <dgm:prSet/>
      <dgm:spPr/>
      <dgm:t>
        <a:bodyPr/>
        <a:lstStyle/>
        <a:p>
          <a:endParaRPr lang="en-US"/>
        </a:p>
      </dgm:t>
    </dgm:pt>
    <dgm:pt modelId="{D444C04E-5C35-4009-8555-A700E019DBF6}" type="sibTrans" cxnId="{32D8DBB1-AB90-4886-86C5-EF15041E410B}">
      <dgm:prSet/>
      <dgm:spPr/>
      <dgm:t>
        <a:bodyPr/>
        <a:lstStyle/>
        <a:p>
          <a:endParaRPr lang="en-US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2" custScaleX="378010" custScaleY="97926" custLinFactNeighborX="6956" custLinFactNeighborY="2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D4EDC391-AA77-41E2-87CC-05B196AA4BFA}" type="pres">
      <dgm:prSet presAssocID="{8A01BA06-F1DB-4325-929F-259E8002D153}" presName="node" presStyleLbl="node1" presStyleIdx="1" presStyleCnt="2" custScaleX="332090" custScaleY="97926" custLinFactNeighborX="6956" custLinFactNeighborY="2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B09AB7D6-A379-4FBC-9FA3-FCB4C78E50CD}" type="presOf" srcId="{A94FCC6A-9CAF-47F0-B069-C85FC2BEFE75}" destId="{31918F5D-00E1-4420-AC26-008691C72454}" srcOrd="0" destOrd="0" presId="urn:microsoft.com/office/officeart/2005/8/layout/default"/>
    <dgm:cxn modelId="{4B71967C-3102-4B30-8A4A-3C45FDC7E100}" type="presOf" srcId="{398B8332-486D-409B-BDAF-F4F32CBEA5F6}" destId="{C423CF6B-C600-4511-8C54-3F3E3670012E}" srcOrd="0" destOrd="0" presId="urn:microsoft.com/office/officeart/2005/8/layout/default"/>
    <dgm:cxn modelId="{32D8DBB1-AB90-4886-86C5-EF15041E410B}" srcId="{A94FCC6A-9CAF-47F0-B069-C85FC2BEFE75}" destId="{8A01BA06-F1DB-4325-929F-259E8002D153}" srcOrd="1" destOrd="0" parTransId="{72B883D2-E688-486D-8175-BA3CD5133CE6}" sibTransId="{D444C04E-5C35-4009-8555-A700E019DBF6}"/>
    <dgm:cxn modelId="{E70AF22C-7BB8-43EF-87A9-C3FF2BEC32CF}" type="presOf" srcId="{8A01BA06-F1DB-4325-929F-259E8002D153}" destId="{D4EDC391-AA77-41E2-87CC-05B196AA4BFA}" srcOrd="0" destOrd="0" presId="urn:microsoft.com/office/officeart/2005/8/layout/default"/>
    <dgm:cxn modelId="{8C473473-D03C-4EC2-8C07-038CDB57776D}" type="presParOf" srcId="{31918F5D-00E1-4420-AC26-008691C72454}" destId="{C423CF6B-C600-4511-8C54-3F3E3670012E}" srcOrd="0" destOrd="0" presId="urn:microsoft.com/office/officeart/2005/8/layout/default"/>
    <dgm:cxn modelId="{0E8458EF-DC1B-4A63-8ED4-2A0C4FB58D4E}" type="presParOf" srcId="{31918F5D-00E1-4420-AC26-008691C72454}" destId="{279B03E4-87AF-4005-B7AD-BE9053BBE7BE}" srcOrd="1" destOrd="0" presId="urn:microsoft.com/office/officeart/2005/8/layout/default"/>
    <dgm:cxn modelId="{53BDBC31-C3F7-47A5-B98F-CA8E511F234E}" type="presParOf" srcId="{31918F5D-00E1-4420-AC26-008691C72454}" destId="{D4EDC391-AA77-41E2-87CC-05B196AA4BFA}" srcOrd="2" destOrd="0" presId="urn:microsoft.com/office/officeart/2005/8/layout/default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7-3 Voronoi Diagram of Line Segments</a:t>
          </a:r>
          <a:endParaRPr lang="en-US" sz="2400" b="1" dirty="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A98199DA-4B17-4BE5-9223-EFA74B913AA2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7-4 Farthest-Point Voronoi Diagrams</a:t>
          </a:r>
          <a:endParaRPr lang="en-US" sz="2400" dirty="0"/>
        </a:p>
      </dgm:t>
    </dgm:pt>
    <dgm:pt modelId="{23B029DB-EB72-48D9-B3A3-E82A7A72C6F4}" type="parTrans" cxnId="{D13E3426-ECDE-4EB4-8B34-64EECDB1CF60}">
      <dgm:prSet/>
      <dgm:spPr/>
      <dgm:t>
        <a:bodyPr/>
        <a:lstStyle/>
        <a:p>
          <a:endParaRPr lang="en-US" sz="1800"/>
        </a:p>
      </dgm:t>
    </dgm:pt>
    <dgm:pt modelId="{556BC2B3-0404-42B2-87F7-766E5C02DE8D}" type="sibTrans" cxnId="{D13E3426-ECDE-4EB4-8B34-64EECDB1CF60}">
      <dgm:prSet/>
      <dgm:spPr/>
      <dgm:t>
        <a:bodyPr/>
        <a:lstStyle/>
        <a:p>
          <a:endParaRPr lang="en-US" sz="1800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2" custScaleX="606681" custScaleY="97926" custLinFactNeighborX="-78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5A16ADA6-3296-4469-A41F-FCB69D6DBBC7}" type="pres">
      <dgm:prSet presAssocID="{A98199DA-4B17-4BE5-9223-EFA74B913AA2}" presName="node" presStyleLbl="node1" presStyleIdx="1" presStyleCnt="2" custScaleX="571410" custScaleY="97926" custLinFactNeighborX="-18431" custLinFactNeighborY="2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203A7B6D-7B50-42AF-ADAF-E9F658B395FF}" type="presOf" srcId="{A94FCC6A-9CAF-47F0-B069-C85FC2BEFE75}" destId="{31918F5D-00E1-4420-AC26-008691C72454}" srcOrd="0" destOrd="0" presId="urn:microsoft.com/office/officeart/2005/8/layout/default"/>
    <dgm:cxn modelId="{D13E3426-ECDE-4EB4-8B34-64EECDB1CF60}" srcId="{A94FCC6A-9CAF-47F0-B069-C85FC2BEFE75}" destId="{A98199DA-4B17-4BE5-9223-EFA74B913AA2}" srcOrd="1" destOrd="0" parTransId="{23B029DB-EB72-48D9-B3A3-E82A7A72C6F4}" sibTransId="{556BC2B3-0404-42B2-87F7-766E5C02DE8D}"/>
    <dgm:cxn modelId="{3054F8CE-A8EB-42E6-9F3B-CCC004D33672}" type="presOf" srcId="{A98199DA-4B17-4BE5-9223-EFA74B913AA2}" destId="{5A16ADA6-3296-4469-A41F-FCB69D6DBBC7}" srcOrd="0" destOrd="0" presId="urn:microsoft.com/office/officeart/2005/8/layout/default"/>
    <dgm:cxn modelId="{B0B0347A-5176-4115-9ECA-D31B17C59EA5}" type="presOf" srcId="{398B8332-486D-409B-BDAF-F4F32CBEA5F6}" destId="{C423CF6B-C600-4511-8C54-3F3E3670012E}" srcOrd="0" destOrd="0" presId="urn:microsoft.com/office/officeart/2005/8/layout/default"/>
    <dgm:cxn modelId="{3BDF4C32-A12F-473F-BC9D-467B791BDA4E}" type="presParOf" srcId="{31918F5D-00E1-4420-AC26-008691C72454}" destId="{C423CF6B-C600-4511-8C54-3F3E3670012E}" srcOrd="0" destOrd="0" presId="urn:microsoft.com/office/officeart/2005/8/layout/default"/>
    <dgm:cxn modelId="{B5B2697B-4934-4F61-9CD1-D4FF78EB4D77}" type="presParOf" srcId="{31918F5D-00E1-4420-AC26-008691C72454}" destId="{279B03E4-87AF-4005-B7AD-BE9053BBE7BE}" srcOrd="1" destOrd="0" presId="urn:microsoft.com/office/officeart/2005/8/layout/default"/>
    <dgm:cxn modelId="{58EFB9FD-96CE-4DEA-BE05-161A15ABB7BE}" type="presParOf" srcId="{31918F5D-00E1-4420-AC26-008691C72454}" destId="{5A16ADA6-3296-4469-A41F-FCB69D6DBBC7}" srcOrd="2" destOrd="0" presId="urn:microsoft.com/office/officeart/2005/8/layout/default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Sweep Line Algorithm</a:t>
          </a:r>
          <a:endParaRPr lang="en-US" sz="2400" dirty="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8A01BA06-F1DB-4325-929F-259E8002D153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Retraction</a:t>
          </a:r>
          <a:r>
            <a:rPr lang="en-US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Algorithm</a:t>
          </a:r>
          <a:endParaRPr lang="en-US" sz="2100" dirty="0"/>
        </a:p>
      </dgm:t>
    </dgm:pt>
    <dgm:pt modelId="{72B883D2-E688-486D-8175-BA3CD5133CE6}" type="parTrans" cxnId="{32D8DBB1-AB90-4886-86C5-EF15041E410B}">
      <dgm:prSet/>
      <dgm:spPr/>
      <dgm:t>
        <a:bodyPr/>
        <a:lstStyle/>
        <a:p>
          <a:endParaRPr lang="en-US"/>
        </a:p>
      </dgm:t>
    </dgm:pt>
    <dgm:pt modelId="{D444C04E-5C35-4009-8555-A700E019DBF6}" type="sibTrans" cxnId="{32D8DBB1-AB90-4886-86C5-EF15041E410B}">
      <dgm:prSet/>
      <dgm:spPr/>
      <dgm:t>
        <a:bodyPr/>
        <a:lstStyle/>
        <a:p>
          <a:endParaRPr lang="en-US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2" custScaleX="378010" custScaleY="97926" custLinFactNeighborX="6956" custLinFactNeighborY="2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D4EDC391-AA77-41E2-87CC-05B196AA4BFA}" type="pres">
      <dgm:prSet presAssocID="{8A01BA06-F1DB-4325-929F-259E8002D153}" presName="node" presStyleLbl="node1" presStyleIdx="1" presStyleCnt="2" custScaleX="332090" custScaleY="97926" custLinFactNeighborX="6956" custLinFactNeighborY="2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491669-8F88-470B-BBFA-481159D86B0D}" type="presOf" srcId="{8A01BA06-F1DB-4325-929F-259E8002D153}" destId="{D4EDC391-AA77-41E2-87CC-05B196AA4BFA}" srcOrd="0" destOrd="0" presId="urn:microsoft.com/office/officeart/2005/8/layout/default"/>
    <dgm:cxn modelId="{07B5D632-3C04-43EF-978C-1663EA3A77EF}" type="presOf" srcId="{A94FCC6A-9CAF-47F0-B069-C85FC2BEFE75}" destId="{31918F5D-00E1-4420-AC26-008691C72454}" srcOrd="0" destOrd="0" presId="urn:microsoft.com/office/officeart/2005/8/layout/default"/>
    <dgm:cxn modelId="{32D8DBB1-AB90-4886-86C5-EF15041E410B}" srcId="{A94FCC6A-9CAF-47F0-B069-C85FC2BEFE75}" destId="{8A01BA06-F1DB-4325-929F-259E8002D153}" srcOrd="1" destOrd="0" parTransId="{72B883D2-E688-486D-8175-BA3CD5133CE6}" sibTransId="{D444C04E-5C35-4009-8555-A700E019DBF6}"/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C85564F3-FF9B-4DF0-8015-B4B0247C799E}" type="presOf" srcId="{398B8332-486D-409B-BDAF-F4F32CBEA5F6}" destId="{C423CF6B-C600-4511-8C54-3F3E3670012E}" srcOrd="0" destOrd="0" presId="urn:microsoft.com/office/officeart/2005/8/layout/default"/>
    <dgm:cxn modelId="{253A3FD0-5741-4342-9691-2156D136F6E9}" type="presParOf" srcId="{31918F5D-00E1-4420-AC26-008691C72454}" destId="{C423CF6B-C600-4511-8C54-3F3E3670012E}" srcOrd="0" destOrd="0" presId="urn:microsoft.com/office/officeart/2005/8/layout/default"/>
    <dgm:cxn modelId="{49421701-7EC6-4EBC-818F-5730A1DC1B19}" type="presParOf" srcId="{31918F5D-00E1-4420-AC26-008691C72454}" destId="{279B03E4-87AF-4005-B7AD-BE9053BBE7BE}" srcOrd="1" destOrd="0" presId="urn:microsoft.com/office/officeart/2005/8/layout/default"/>
    <dgm:cxn modelId="{28AA2014-639D-41EA-8401-A1B4325A7FDE}" type="presParOf" srcId="{31918F5D-00E1-4420-AC26-008691C72454}" destId="{D4EDC391-AA77-41E2-87CC-05B196AA4BFA}" srcOrd="2" destOrd="0" presId="urn:microsoft.com/office/officeart/2005/8/layout/default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7-3 Voronoi Diagram of Line Segments</a:t>
          </a:r>
          <a:endParaRPr lang="en-US" sz="2400" b="1" dirty="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A98199DA-4B17-4BE5-9223-EFA74B913AA2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7-4 Farthest-Point Voronoi Diagrams</a:t>
          </a:r>
          <a:endParaRPr lang="en-US" sz="2400" dirty="0"/>
        </a:p>
      </dgm:t>
    </dgm:pt>
    <dgm:pt modelId="{23B029DB-EB72-48D9-B3A3-E82A7A72C6F4}" type="parTrans" cxnId="{D13E3426-ECDE-4EB4-8B34-64EECDB1CF60}">
      <dgm:prSet/>
      <dgm:spPr/>
      <dgm:t>
        <a:bodyPr/>
        <a:lstStyle/>
        <a:p>
          <a:endParaRPr lang="en-US" sz="1800"/>
        </a:p>
      </dgm:t>
    </dgm:pt>
    <dgm:pt modelId="{556BC2B3-0404-42B2-87F7-766E5C02DE8D}" type="sibTrans" cxnId="{D13E3426-ECDE-4EB4-8B34-64EECDB1CF60}">
      <dgm:prSet/>
      <dgm:spPr/>
      <dgm:t>
        <a:bodyPr/>
        <a:lstStyle/>
        <a:p>
          <a:endParaRPr lang="en-US" sz="1800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2" custScaleX="606681" custScaleY="97926" custLinFactNeighborX="-78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5A16ADA6-3296-4469-A41F-FCB69D6DBBC7}" type="pres">
      <dgm:prSet presAssocID="{A98199DA-4B17-4BE5-9223-EFA74B913AA2}" presName="node" presStyleLbl="node1" presStyleIdx="1" presStyleCnt="2" custScaleX="571410" custScaleY="97926" custLinFactNeighborX="-18431" custLinFactNeighborY="2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4A6219-3B5D-444C-A214-4946629725A4}" type="presOf" srcId="{398B8332-486D-409B-BDAF-F4F32CBEA5F6}" destId="{C423CF6B-C600-4511-8C54-3F3E3670012E}" srcOrd="0" destOrd="0" presId="urn:microsoft.com/office/officeart/2005/8/layout/default"/>
    <dgm:cxn modelId="{7FD94E12-04ED-4450-A296-FDE87A470B82}" type="presOf" srcId="{A98199DA-4B17-4BE5-9223-EFA74B913AA2}" destId="{5A16ADA6-3296-4469-A41F-FCB69D6DBBC7}" srcOrd="0" destOrd="0" presId="urn:microsoft.com/office/officeart/2005/8/layout/default"/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D13E3426-ECDE-4EB4-8B34-64EECDB1CF60}" srcId="{A94FCC6A-9CAF-47F0-B069-C85FC2BEFE75}" destId="{A98199DA-4B17-4BE5-9223-EFA74B913AA2}" srcOrd="1" destOrd="0" parTransId="{23B029DB-EB72-48D9-B3A3-E82A7A72C6F4}" sibTransId="{556BC2B3-0404-42B2-87F7-766E5C02DE8D}"/>
    <dgm:cxn modelId="{4412502C-910E-49D0-94BC-B46A60AC50DF}" type="presOf" srcId="{A94FCC6A-9CAF-47F0-B069-C85FC2BEFE75}" destId="{31918F5D-00E1-4420-AC26-008691C72454}" srcOrd="0" destOrd="0" presId="urn:microsoft.com/office/officeart/2005/8/layout/default"/>
    <dgm:cxn modelId="{AFB572D2-E259-4DEC-AEA7-755D573E9A92}" type="presParOf" srcId="{31918F5D-00E1-4420-AC26-008691C72454}" destId="{C423CF6B-C600-4511-8C54-3F3E3670012E}" srcOrd="0" destOrd="0" presId="urn:microsoft.com/office/officeart/2005/8/layout/default"/>
    <dgm:cxn modelId="{F8DAE25E-0DC5-4C5B-9B2A-D5B1F93A0BA2}" type="presParOf" srcId="{31918F5D-00E1-4420-AC26-008691C72454}" destId="{279B03E4-87AF-4005-B7AD-BE9053BBE7BE}" srcOrd="1" destOrd="0" presId="urn:microsoft.com/office/officeart/2005/8/layout/default"/>
    <dgm:cxn modelId="{D8F17B2B-A627-4579-9FA1-382C0F768E98}" type="presParOf" srcId="{31918F5D-00E1-4420-AC26-008691C72454}" destId="{5A16ADA6-3296-4469-A41F-FCB69D6DBBC7}" srcOrd="2" destOrd="0" presId="urn:microsoft.com/office/officeart/2005/8/layout/default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Beach line</a:t>
          </a:r>
          <a:endParaRPr lang="en-US" sz="2400" dirty="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22DF9AAD-059A-4FFD-8EBC-EDE9162002A2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Break point</a:t>
          </a:r>
          <a:endParaRPr lang="en-US" sz="2400" dirty="0"/>
        </a:p>
      </dgm:t>
    </dgm:pt>
    <dgm:pt modelId="{30D1EBFA-CFBB-4010-A396-1BB3CF0CCB40}" type="parTrans" cxnId="{CED7D308-4E5F-4C75-B61E-877B451916E7}">
      <dgm:prSet/>
      <dgm:spPr/>
      <dgm:t>
        <a:bodyPr/>
        <a:lstStyle/>
        <a:p>
          <a:endParaRPr lang="en-US" sz="1000"/>
        </a:p>
      </dgm:t>
    </dgm:pt>
    <dgm:pt modelId="{DF2DA748-04E2-49BC-8BB4-A7412FDAAE01}" type="sibTrans" cxnId="{CED7D308-4E5F-4C75-B61E-877B451916E7}">
      <dgm:prSet/>
      <dgm:spPr/>
      <dgm:t>
        <a:bodyPr/>
        <a:lstStyle/>
        <a:p>
          <a:endParaRPr lang="en-US" sz="1000"/>
        </a:p>
      </dgm:t>
    </dgm:pt>
    <dgm:pt modelId="{E5F3D458-B8EC-4C2C-BE5D-3E6E76225674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Events</a:t>
          </a:r>
          <a:endParaRPr lang="en-US" sz="2400" dirty="0"/>
        </a:p>
      </dgm:t>
    </dgm:pt>
    <dgm:pt modelId="{F72AF3D5-F218-4F43-B292-AB5D6E9D6357}" type="parTrans" cxnId="{54E9192D-8CA6-48D7-B8F6-4830EAA17148}">
      <dgm:prSet/>
      <dgm:spPr/>
      <dgm:t>
        <a:bodyPr/>
        <a:lstStyle/>
        <a:p>
          <a:endParaRPr lang="en-US" sz="1000"/>
        </a:p>
      </dgm:t>
    </dgm:pt>
    <dgm:pt modelId="{ECB6C9B8-03A3-42DF-8BFD-88A97C2AE504}" type="sibTrans" cxnId="{54E9192D-8CA6-48D7-B8F6-4830EAA17148}">
      <dgm:prSet/>
      <dgm:spPr/>
      <dgm:t>
        <a:bodyPr/>
        <a:lstStyle/>
        <a:p>
          <a:endParaRPr lang="en-US" sz="1000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3" custScaleX="207042" custScaleY="97926" custLinFactNeighborX="6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323D7B05-ACBF-40BC-8F28-9E16312B0BDD}" type="pres">
      <dgm:prSet presAssocID="{22DF9AAD-059A-4FFD-8EBC-EDE9162002A2}" presName="node" presStyleLbl="node1" presStyleIdx="1" presStyleCnt="3" custScaleX="224382" custScaleY="97926" custLinFactNeighborX="6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C85D0-61FE-430B-96E5-594C9410443B}" type="pres">
      <dgm:prSet presAssocID="{DF2DA748-04E2-49BC-8BB4-A7412FDAAE01}" presName="sibTrans" presStyleCnt="0"/>
      <dgm:spPr/>
    </dgm:pt>
    <dgm:pt modelId="{4ADCA52F-3158-425C-89F7-1C3A0C63FBB9}" type="pres">
      <dgm:prSet presAssocID="{E5F3D458-B8EC-4C2C-BE5D-3E6E76225674}" presName="node" presStyleLbl="node1" presStyleIdx="2" presStyleCnt="3" custScaleX="208059" custScaleY="97926" custLinFactNeighborX="6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E9192D-8CA6-48D7-B8F6-4830EAA17148}" srcId="{A94FCC6A-9CAF-47F0-B069-C85FC2BEFE75}" destId="{E5F3D458-B8EC-4C2C-BE5D-3E6E76225674}" srcOrd="2" destOrd="0" parTransId="{F72AF3D5-F218-4F43-B292-AB5D6E9D6357}" sibTransId="{ECB6C9B8-03A3-42DF-8BFD-88A97C2AE504}"/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6E1D64DE-F7C2-4B5C-93E1-2B68C668AEB8}" type="presOf" srcId="{398B8332-486D-409B-BDAF-F4F32CBEA5F6}" destId="{C423CF6B-C600-4511-8C54-3F3E3670012E}" srcOrd="0" destOrd="0" presId="urn:microsoft.com/office/officeart/2005/8/layout/default"/>
    <dgm:cxn modelId="{65CF2D70-2983-4122-9302-12DF7C4E4E68}" type="presOf" srcId="{22DF9AAD-059A-4FFD-8EBC-EDE9162002A2}" destId="{323D7B05-ACBF-40BC-8F28-9E16312B0BDD}" srcOrd="0" destOrd="0" presId="urn:microsoft.com/office/officeart/2005/8/layout/default"/>
    <dgm:cxn modelId="{720451F1-1FA2-43EF-AAE5-0058CA47C8EF}" type="presOf" srcId="{E5F3D458-B8EC-4C2C-BE5D-3E6E76225674}" destId="{4ADCA52F-3158-425C-89F7-1C3A0C63FBB9}" srcOrd="0" destOrd="0" presId="urn:microsoft.com/office/officeart/2005/8/layout/default"/>
    <dgm:cxn modelId="{83F7BBB1-3004-4D24-8E32-90EB3303BB7A}" type="presOf" srcId="{A94FCC6A-9CAF-47F0-B069-C85FC2BEFE75}" destId="{31918F5D-00E1-4420-AC26-008691C72454}" srcOrd="0" destOrd="0" presId="urn:microsoft.com/office/officeart/2005/8/layout/default"/>
    <dgm:cxn modelId="{CED7D308-4E5F-4C75-B61E-877B451916E7}" srcId="{A94FCC6A-9CAF-47F0-B069-C85FC2BEFE75}" destId="{22DF9AAD-059A-4FFD-8EBC-EDE9162002A2}" srcOrd="1" destOrd="0" parTransId="{30D1EBFA-CFBB-4010-A396-1BB3CF0CCB40}" sibTransId="{DF2DA748-04E2-49BC-8BB4-A7412FDAAE01}"/>
    <dgm:cxn modelId="{1B9035C5-A347-4516-996A-1E39E69560C9}" type="presParOf" srcId="{31918F5D-00E1-4420-AC26-008691C72454}" destId="{C423CF6B-C600-4511-8C54-3F3E3670012E}" srcOrd="0" destOrd="0" presId="urn:microsoft.com/office/officeart/2005/8/layout/default"/>
    <dgm:cxn modelId="{FC0FCF32-A044-408E-B49C-F23792EF2A4F}" type="presParOf" srcId="{31918F5D-00E1-4420-AC26-008691C72454}" destId="{279B03E4-87AF-4005-B7AD-BE9053BBE7BE}" srcOrd="1" destOrd="0" presId="urn:microsoft.com/office/officeart/2005/8/layout/default"/>
    <dgm:cxn modelId="{B12D66E8-1409-4FED-8F37-6CD14153FB31}" type="presParOf" srcId="{31918F5D-00E1-4420-AC26-008691C72454}" destId="{323D7B05-ACBF-40BC-8F28-9E16312B0BDD}" srcOrd="2" destOrd="0" presId="urn:microsoft.com/office/officeart/2005/8/layout/default"/>
    <dgm:cxn modelId="{C750C530-28E7-441F-BAD4-DAD084EAE5BC}" type="presParOf" srcId="{31918F5D-00E1-4420-AC26-008691C72454}" destId="{AFBC85D0-61FE-430B-96E5-594C9410443B}" srcOrd="3" destOrd="0" presId="urn:microsoft.com/office/officeart/2005/8/layout/default"/>
    <dgm:cxn modelId="{4687A5F0-55FF-4D93-80C2-40B27B0BFB3F}" type="presParOf" srcId="{31918F5D-00E1-4420-AC26-008691C72454}" destId="{4ADCA52F-3158-425C-89F7-1C3A0C63FBB9}" srcOrd="4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Upper Endpoint</a:t>
          </a:r>
          <a:endParaRPr lang="en-US" sz="2400" dirty="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1" custScaleX="170441" custScaleY="97926" custLinFactNeighborX="97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8029DB-EFCC-4D2F-9D42-1C7E79B13188}" type="presOf" srcId="{A94FCC6A-9CAF-47F0-B069-C85FC2BEFE75}" destId="{31918F5D-00E1-4420-AC26-008691C72454}" srcOrd="0" destOrd="0" presId="urn:microsoft.com/office/officeart/2005/8/layout/default"/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659191A8-420E-4C91-BA4E-949121698DB0}" type="presOf" srcId="{398B8332-486D-409B-BDAF-F4F32CBEA5F6}" destId="{C423CF6B-C600-4511-8C54-3F3E3670012E}" srcOrd="0" destOrd="0" presId="urn:microsoft.com/office/officeart/2005/8/layout/default"/>
    <dgm:cxn modelId="{97B88C3D-DDCA-4E18-BABA-26C71113907B}" type="presParOf" srcId="{31918F5D-00E1-4420-AC26-008691C72454}" destId="{C423CF6B-C600-4511-8C54-3F3E3670012E}" srcOrd="0" destOrd="0" presId="urn:microsoft.com/office/officeart/2005/8/layout/default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Sweep Line Algorithm</a:t>
          </a:r>
          <a:endParaRPr lang="en-US" sz="2400" dirty="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8A01BA06-F1DB-4325-929F-259E8002D153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Retraction</a:t>
          </a:r>
          <a:r>
            <a:rPr lang="en-US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Algorithm</a:t>
          </a:r>
          <a:endParaRPr lang="en-US" sz="2100" dirty="0"/>
        </a:p>
      </dgm:t>
    </dgm:pt>
    <dgm:pt modelId="{72B883D2-E688-486D-8175-BA3CD5133CE6}" type="parTrans" cxnId="{32D8DBB1-AB90-4886-86C5-EF15041E410B}">
      <dgm:prSet/>
      <dgm:spPr/>
      <dgm:t>
        <a:bodyPr/>
        <a:lstStyle/>
        <a:p>
          <a:endParaRPr lang="en-US"/>
        </a:p>
      </dgm:t>
    </dgm:pt>
    <dgm:pt modelId="{D444C04E-5C35-4009-8555-A700E019DBF6}" type="sibTrans" cxnId="{32D8DBB1-AB90-4886-86C5-EF15041E410B}">
      <dgm:prSet/>
      <dgm:spPr/>
      <dgm:t>
        <a:bodyPr/>
        <a:lstStyle/>
        <a:p>
          <a:endParaRPr lang="en-US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2" custScaleX="378010" custScaleY="97926" custLinFactNeighborX="6956" custLinFactNeighborY="2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D4EDC391-AA77-41E2-87CC-05B196AA4BFA}" type="pres">
      <dgm:prSet presAssocID="{8A01BA06-F1DB-4325-929F-259E8002D153}" presName="node" presStyleLbl="node1" presStyleIdx="1" presStyleCnt="2" custScaleX="332090" custScaleY="97926" custLinFactNeighborX="6956" custLinFactNeighborY="2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5ABF5879-8A80-4F13-B0B0-222D244A467B}" type="presOf" srcId="{8A01BA06-F1DB-4325-929F-259E8002D153}" destId="{D4EDC391-AA77-41E2-87CC-05B196AA4BFA}" srcOrd="0" destOrd="0" presId="urn:microsoft.com/office/officeart/2005/8/layout/default"/>
    <dgm:cxn modelId="{783B74E7-9007-481F-B70B-CF2B26B409FA}" type="presOf" srcId="{A94FCC6A-9CAF-47F0-B069-C85FC2BEFE75}" destId="{31918F5D-00E1-4420-AC26-008691C72454}" srcOrd="0" destOrd="0" presId="urn:microsoft.com/office/officeart/2005/8/layout/default"/>
    <dgm:cxn modelId="{FFAA3342-8BA9-47E0-A85E-B41D9A8049F5}" type="presOf" srcId="{398B8332-486D-409B-BDAF-F4F32CBEA5F6}" destId="{C423CF6B-C600-4511-8C54-3F3E3670012E}" srcOrd="0" destOrd="0" presId="urn:microsoft.com/office/officeart/2005/8/layout/default"/>
    <dgm:cxn modelId="{32D8DBB1-AB90-4886-86C5-EF15041E410B}" srcId="{A94FCC6A-9CAF-47F0-B069-C85FC2BEFE75}" destId="{8A01BA06-F1DB-4325-929F-259E8002D153}" srcOrd="1" destOrd="0" parTransId="{72B883D2-E688-486D-8175-BA3CD5133CE6}" sibTransId="{D444C04E-5C35-4009-8555-A700E019DBF6}"/>
    <dgm:cxn modelId="{71510F72-0343-4668-9D5D-B0E2672082CA}" type="presParOf" srcId="{31918F5D-00E1-4420-AC26-008691C72454}" destId="{C423CF6B-C600-4511-8C54-3F3E3670012E}" srcOrd="0" destOrd="0" presId="urn:microsoft.com/office/officeart/2005/8/layout/default"/>
    <dgm:cxn modelId="{C629C082-5436-4817-9F86-37799A230AB3}" type="presParOf" srcId="{31918F5D-00E1-4420-AC26-008691C72454}" destId="{279B03E4-87AF-4005-B7AD-BE9053BBE7BE}" srcOrd="1" destOrd="0" presId="urn:microsoft.com/office/officeart/2005/8/layout/default"/>
    <dgm:cxn modelId="{94E70107-2E6C-4809-835E-6D999B958566}" type="presParOf" srcId="{31918F5D-00E1-4420-AC26-008691C72454}" destId="{D4EDC391-AA77-41E2-87CC-05B196AA4BFA}" srcOrd="2" destOrd="0" presId="urn:microsoft.com/office/officeart/2005/8/layout/default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7-3 Voronoi Diagram of Line Segments</a:t>
          </a:r>
          <a:endParaRPr lang="en-US" sz="2400" b="1" dirty="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A98199DA-4B17-4BE5-9223-EFA74B913AA2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7-4 Farthest-Point Voronoi Diagrams</a:t>
          </a:r>
          <a:endParaRPr lang="en-US" sz="2400" dirty="0"/>
        </a:p>
      </dgm:t>
    </dgm:pt>
    <dgm:pt modelId="{23B029DB-EB72-48D9-B3A3-E82A7A72C6F4}" type="parTrans" cxnId="{D13E3426-ECDE-4EB4-8B34-64EECDB1CF60}">
      <dgm:prSet/>
      <dgm:spPr/>
      <dgm:t>
        <a:bodyPr/>
        <a:lstStyle/>
        <a:p>
          <a:endParaRPr lang="en-US" sz="1800"/>
        </a:p>
      </dgm:t>
    </dgm:pt>
    <dgm:pt modelId="{556BC2B3-0404-42B2-87F7-766E5C02DE8D}" type="sibTrans" cxnId="{D13E3426-ECDE-4EB4-8B34-64EECDB1CF60}">
      <dgm:prSet/>
      <dgm:spPr/>
      <dgm:t>
        <a:bodyPr/>
        <a:lstStyle/>
        <a:p>
          <a:endParaRPr lang="en-US" sz="1800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2" custScaleX="606681" custScaleY="97926" custLinFactNeighborX="-78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5A16ADA6-3296-4469-A41F-FCB69D6DBBC7}" type="pres">
      <dgm:prSet presAssocID="{A98199DA-4B17-4BE5-9223-EFA74B913AA2}" presName="node" presStyleLbl="node1" presStyleIdx="1" presStyleCnt="2" custScaleX="571410" custScaleY="97926" custLinFactNeighborX="-18431" custLinFactNeighborY="2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511F7918-F303-4B13-A6FC-BF7B2996EE04}" type="presOf" srcId="{A98199DA-4B17-4BE5-9223-EFA74B913AA2}" destId="{5A16ADA6-3296-4469-A41F-FCB69D6DBBC7}" srcOrd="0" destOrd="0" presId="urn:microsoft.com/office/officeart/2005/8/layout/default"/>
    <dgm:cxn modelId="{D13E3426-ECDE-4EB4-8B34-64EECDB1CF60}" srcId="{A94FCC6A-9CAF-47F0-B069-C85FC2BEFE75}" destId="{A98199DA-4B17-4BE5-9223-EFA74B913AA2}" srcOrd="1" destOrd="0" parTransId="{23B029DB-EB72-48D9-B3A3-E82A7A72C6F4}" sibTransId="{556BC2B3-0404-42B2-87F7-766E5C02DE8D}"/>
    <dgm:cxn modelId="{7253A19E-D794-4778-B210-B6E522B4C329}" type="presOf" srcId="{A94FCC6A-9CAF-47F0-B069-C85FC2BEFE75}" destId="{31918F5D-00E1-4420-AC26-008691C72454}" srcOrd="0" destOrd="0" presId="urn:microsoft.com/office/officeart/2005/8/layout/default"/>
    <dgm:cxn modelId="{766183E9-F5A2-435C-9AF8-004E97BE1F9B}" type="presOf" srcId="{398B8332-486D-409B-BDAF-F4F32CBEA5F6}" destId="{C423CF6B-C600-4511-8C54-3F3E3670012E}" srcOrd="0" destOrd="0" presId="urn:microsoft.com/office/officeart/2005/8/layout/default"/>
    <dgm:cxn modelId="{435E1733-158D-4EE1-95B9-EB10D70E3E99}" type="presParOf" srcId="{31918F5D-00E1-4420-AC26-008691C72454}" destId="{C423CF6B-C600-4511-8C54-3F3E3670012E}" srcOrd="0" destOrd="0" presId="urn:microsoft.com/office/officeart/2005/8/layout/default"/>
    <dgm:cxn modelId="{0B230E02-0178-4FC0-B255-9327E4595F5A}" type="presParOf" srcId="{31918F5D-00E1-4420-AC26-008691C72454}" destId="{279B03E4-87AF-4005-B7AD-BE9053BBE7BE}" srcOrd="1" destOrd="0" presId="urn:microsoft.com/office/officeart/2005/8/layout/default"/>
    <dgm:cxn modelId="{C4612D61-1C4A-4818-9C1C-D122B0707BC7}" type="presParOf" srcId="{31918F5D-00E1-4420-AC26-008691C72454}" destId="{5A16ADA6-3296-4469-A41F-FCB69D6DBBC7}" srcOrd="2" destOrd="0" presId="urn:microsoft.com/office/officeart/2005/8/layout/default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Beach line</a:t>
          </a:r>
          <a:endParaRPr lang="en-US" sz="2400" dirty="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22DF9AAD-059A-4FFD-8EBC-EDE9162002A2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Break point</a:t>
          </a:r>
          <a:endParaRPr lang="en-US" sz="2400" dirty="0"/>
        </a:p>
      </dgm:t>
    </dgm:pt>
    <dgm:pt modelId="{30D1EBFA-CFBB-4010-A396-1BB3CF0CCB40}" type="parTrans" cxnId="{CED7D308-4E5F-4C75-B61E-877B451916E7}">
      <dgm:prSet/>
      <dgm:spPr/>
      <dgm:t>
        <a:bodyPr/>
        <a:lstStyle/>
        <a:p>
          <a:endParaRPr lang="en-US" sz="1000"/>
        </a:p>
      </dgm:t>
    </dgm:pt>
    <dgm:pt modelId="{DF2DA748-04E2-49BC-8BB4-A7412FDAAE01}" type="sibTrans" cxnId="{CED7D308-4E5F-4C75-B61E-877B451916E7}">
      <dgm:prSet/>
      <dgm:spPr/>
      <dgm:t>
        <a:bodyPr/>
        <a:lstStyle/>
        <a:p>
          <a:endParaRPr lang="en-US" sz="1000"/>
        </a:p>
      </dgm:t>
    </dgm:pt>
    <dgm:pt modelId="{E5F3D458-B8EC-4C2C-BE5D-3E6E76225674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Events</a:t>
          </a:r>
          <a:endParaRPr lang="en-US" sz="2400" dirty="0"/>
        </a:p>
      </dgm:t>
    </dgm:pt>
    <dgm:pt modelId="{F72AF3D5-F218-4F43-B292-AB5D6E9D6357}" type="parTrans" cxnId="{54E9192D-8CA6-48D7-B8F6-4830EAA17148}">
      <dgm:prSet/>
      <dgm:spPr/>
      <dgm:t>
        <a:bodyPr/>
        <a:lstStyle/>
        <a:p>
          <a:endParaRPr lang="en-US" sz="1000"/>
        </a:p>
      </dgm:t>
    </dgm:pt>
    <dgm:pt modelId="{ECB6C9B8-03A3-42DF-8BFD-88A97C2AE504}" type="sibTrans" cxnId="{54E9192D-8CA6-48D7-B8F6-4830EAA17148}">
      <dgm:prSet/>
      <dgm:spPr/>
      <dgm:t>
        <a:bodyPr/>
        <a:lstStyle/>
        <a:p>
          <a:endParaRPr lang="en-US" sz="1000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3" custScaleX="207042" custScaleY="97926" custLinFactNeighborX="6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323D7B05-ACBF-40BC-8F28-9E16312B0BDD}" type="pres">
      <dgm:prSet presAssocID="{22DF9AAD-059A-4FFD-8EBC-EDE9162002A2}" presName="node" presStyleLbl="node1" presStyleIdx="1" presStyleCnt="3" custScaleX="224382" custScaleY="97926" custLinFactNeighborX="6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C85D0-61FE-430B-96E5-594C9410443B}" type="pres">
      <dgm:prSet presAssocID="{DF2DA748-04E2-49BC-8BB4-A7412FDAAE01}" presName="sibTrans" presStyleCnt="0"/>
      <dgm:spPr/>
    </dgm:pt>
    <dgm:pt modelId="{4ADCA52F-3158-425C-89F7-1C3A0C63FBB9}" type="pres">
      <dgm:prSet presAssocID="{E5F3D458-B8EC-4C2C-BE5D-3E6E76225674}" presName="node" presStyleLbl="node1" presStyleIdx="2" presStyleCnt="3" custScaleX="208059" custScaleY="97926" custLinFactNeighborX="6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E9192D-8CA6-48D7-B8F6-4830EAA17148}" srcId="{A94FCC6A-9CAF-47F0-B069-C85FC2BEFE75}" destId="{E5F3D458-B8EC-4C2C-BE5D-3E6E76225674}" srcOrd="2" destOrd="0" parTransId="{F72AF3D5-F218-4F43-B292-AB5D6E9D6357}" sibTransId="{ECB6C9B8-03A3-42DF-8BFD-88A97C2AE504}"/>
    <dgm:cxn modelId="{33EA9548-1920-4288-AC50-6F0124D3DFD3}" type="presOf" srcId="{E5F3D458-B8EC-4C2C-BE5D-3E6E76225674}" destId="{4ADCA52F-3158-425C-89F7-1C3A0C63FBB9}" srcOrd="0" destOrd="0" presId="urn:microsoft.com/office/officeart/2005/8/layout/default"/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83AC6DCA-4E6A-4BB5-B901-3E42CB645102}" type="presOf" srcId="{A94FCC6A-9CAF-47F0-B069-C85FC2BEFE75}" destId="{31918F5D-00E1-4420-AC26-008691C72454}" srcOrd="0" destOrd="0" presId="urn:microsoft.com/office/officeart/2005/8/layout/default"/>
    <dgm:cxn modelId="{277BD776-0F8F-42CF-9F8A-B197DC6156EF}" type="presOf" srcId="{398B8332-486D-409B-BDAF-F4F32CBEA5F6}" destId="{C423CF6B-C600-4511-8C54-3F3E3670012E}" srcOrd="0" destOrd="0" presId="urn:microsoft.com/office/officeart/2005/8/layout/default"/>
    <dgm:cxn modelId="{A2F61644-9C86-4592-8119-51D90BD8C767}" type="presOf" srcId="{22DF9AAD-059A-4FFD-8EBC-EDE9162002A2}" destId="{323D7B05-ACBF-40BC-8F28-9E16312B0BDD}" srcOrd="0" destOrd="0" presId="urn:microsoft.com/office/officeart/2005/8/layout/default"/>
    <dgm:cxn modelId="{CED7D308-4E5F-4C75-B61E-877B451916E7}" srcId="{A94FCC6A-9CAF-47F0-B069-C85FC2BEFE75}" destId="{22DF9AAD-059A-4FFD-8EBC-EDE9162002A2}" srcOrd="1" destOrd="0" parTransId="{30D1EBFA-CFBB-4010-A396-1BB3CF0CCB40}" sibTransId="{DF2DA748-04E2-49BC-8BB4-A7412FDAAE01}"/>
    <dgm:cxn modelId="{345676E0-E007-4A84-81A2-8CAF28B76243}" type="presParOf" srcId="{31918F5D-00E1-4420-AC26-008691C72454}" destId="{C423CF6B-C600-4511-8C54-3F3E3670012E}" srcOrd="0" destOrd="0" presId="urn:microsoft.com/office/officeart/2005/8/layout/default"/>
    <dgm:cxn modelId="{522430DC-A4E8-4C59-BABF-B04F112357CA}" type="presParOf" srcId="{31918F5D-00E1-4420-AC26-008691C72454}" destId="{279B03E4-87AF-4005-B7AD-BE9053BBE7BE}" srcOrd="1" destOrd="0" presId="urn:microsoft.com/office/officeart/2005/8/layout/default"/>
    <dgm:cxn modelId="{85A35EE2-885E-421D-B622-BF935C4EFB91}" type="presParOf" srcId="{31918F5D-00E1-4420-AC26-008691C72454}" destId="{323D7B05-ACBF-40BC-8F28-9E16312B0BDD}" srcOrd="2" destOrd="0" presId="urn:microsoft.com/office/officeart/2005/8/layout/default"/>
    <dgm:cxn modelId="{4E454741-47AD-4FDE-B37D-18FB7C2DF9F5}" type="presParOf" srcId="{31918F5D-00E1-4420-AC26-008691C72454}" destId="{AFBC85D0-61FE-430B-96E5-594C9410443B}" srcOrd="3" destOrd="0" presId="urn:microsoft.com/office/officeart/2005/8/layout/default"/>
    <dgm:cxn modelId="{DE98435F-FB34-4DA2-B4F8-F2462301FC0B}" type="presParOf" srcId="{31918F5D-00E1-4420-AC26-008691C72454}" destId="{4ADCA52F-3158-425C-89F7-1C3A0C63FBB9}" srcOrd="4" destOrd="0" presId="urn:microsoft.com/office/officeart/2005/8/layout/default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Sweep Line Algorithm</a:t>
          </a:r>
          <a:endParaRPr lang="en-US" sz="2400" dirty="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8A01BA06-F1DB-4325-929F-259E8002D153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Retraction</a:t>
          </a:r>
          <a:r>
            <a:rPr lang="en-US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Algorithm</a:t>
          </a:r>
          <a:endParaRPr lang="en-US" sz="2100" dirty="0"/>
        </a:p>
      </dgm:t>
    </dgm:pt>
    <dgm:pt modelId="{72B883D2-E688-486D-8175-BA3CD5133CE6}" type="parTrans" cxnId="{32D8DBB1-AB90-4886-86C5-EF15041E410B}">
      <dgm:prSet/>
      <dgm:spPr/>
      <dgm:t>
        <a:bodyPr/>
        <a:lstStyle/>
        <a:p>
          <a:endParaRPr lang="en-US"/>
        </a:p>
      </dgm:t>
    </dgm:pt>
    <dgm:pt modelId="{D444C04E-5C35-4009-8555-A700E019DBF6}" type="sibTrans" cxnId="{32D8DBB1-AB90-4886-86C5-EF15041E410B}">
      <dgm:prSet/>
      <dgm:spPr/>
      <dgm:t>
        <a:bodyPr/>
        <a:lstStyle/>
        <a:p>
          <a:endParaRPr lang="en-US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2" custScaleX="378010" custScaleY="97926" custLinFactNeighborX="6956" custLinFactNeighborY="2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D4EDC391-AA77-41E2-87CC-05B196AA4BFA}" type="pres">
      <dgm:prSet presAssocID="{8A01BA06-F1DB-4325-929F-259E8002D153}" presName="node" presStyleLbl="node1" presStyleIdx="1" presStyleCnt="2" custScaleX="332090" custScaleY="97926" custLinFactNeighborX="6956" custLinFactNeighborY="2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19C9ACDF-76B6-4A5F-8B5C-5E6C6CFA387A}" type="presOf" srcId="{8A01BA06-F1DB-4325-929F-259E8002D153}" destId="{D4EDC391-AA77-41E2-87CC-05B196AA4BFA}" srcOrd="0" destOrd="0" presId="urn:microsoft.com/office/officeart/2005/8/layout/default"/>
    <dgm:cxn modelId="{DC63786C-C0B7-4E4D-A38F-55F03AC80562}" type="presOf" srcId="{398B8332-486D-409B-BDAF-F4F32CBEA5F6}" destId="{C423CF6B-C600-4511-8C54-3F3E3670012E}" srcOrd="0" destOrd="0" presId="urn:microsoft.com/office/officeart/2005/8/layout/default"/>
    <dgm:cxn modelId="{32D8DBB1-AB90-4886-86C5-EF15041E410B}" srcId="{A94FCC6A-9CAF-47F0-B069-C85FC2BEFE75}" destId="{8A01BA06-F1DB-4325-929F-259E8002D153}" srcOrd="1" destOrd="0" parTransId="{72B883D2-E688-486D-8175-BA3CD5133CE6}" sibTransId="{D444C04E-5C35-4009-8555-A700E019DBF6}"/>
    <dgm:cxn modelId="{05B34B31-4DA1-46AA-9270-0DF2C805C869}" type="presOf" srcId="{A94FCC6A-9CAF-47F0-B069-C85FC2BEFE75}" destId="{31918F5D-00E1-4420-AC26-008691C72454}" srcOrd="0" destOrd="0" presId="urn:microsoft.com/office/officeart/2005/8/layout/default"/>
    <dgm:cxn modelId="{305C0FB9-2E69-421C-AD3B-44992DFF3449}" type="presParOf" srcId="{31918F5D-00E1-4420-AC26-008691C72454}" destId="{C423CF6B-C600-4511-8C54-3F3E3670012E}" srcOrd="0" destOrd="0" presId="urn:microsoft.com/office/officeart/2005/8/layout/default"/>
    <dgm:cxn modelId="{B066071C-9AF2-4BC9-BA6C-5E0037FA2A8F}" type="presParOf" srcId="{31918F5D-00E1-4420-AC26-008691C72454}" destId="{279B03E4-87AF-4005-B7AD-BE9053BBE7BE}" srcOrd="1" destOrd="0" presId="urn:microsoft.com/office/officeart/2005/8/layout/default"/>
    <dgm:cxn modelId="{A0FF81C2-34EC-4F76-A502-6F5E37C1D432}" type="presParOf" srcId="{31918F5D-00E1-4420-AC26-008691C72454}" destId="{D4EDC391-AA77-41E2-87CC-05B196AA4BFA}" srcOrd="2" destOrd="0" presId="urn:microsoft.com/office/officeart/2005/8/layout/default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7-3 Voronoi Diagram of Line Segments</a:t>
          </a:r>
          <a:endParaRPr lang="en-US" sz="2400" b="1" dirty="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A98199DA-4B17-4BE5-9223-EFA74B913AA2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7-4 Farthest-Point Voronoi Diagrams</a:t>
          </a:r>
          <a:endParaRPr lang="en-US" sz="2400" dirty="0"/>
        </a:p>
      </dgm:t>
    </dgm:pt>
    <dgm:pt modelId="{23B029DB-EB72-48D9-B3A3-E82A7A72C6F4}" type="parTrans" cxnId="{D13E3426-ECDE-4EB4-8B34-64EECDB1CF60}">
      <dgm:prSet/>
      <dgm:spPr/>
      <dgm:t>
        <a:bodyPr/>
        <a:lstStyle/>
        <a:p>
          <a:endParaRPr lang="en-US" sz="1800"/>
        </a:p>
      </dgm:t>
    </dgm:pt>
    <dgm:pt modelId="{556BC2B3-0404-42B2-87F7-766E5C02DE8D}" type="sibTrans" cxnId="{D13E3426-ECDE-4EB4-8B34-64EECDB1CF60}">
      <dgm:prSet/>
      <dgm:spPr/>
      <dgm:t>
        <a:bodyPr/>
        <a:lstStyle/>
        <a:p>
          <a:endParaRPr lang="en-US" sz="1800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2" custScaleX="606681" custScaleY="97926" custLinFactNeighborX="-78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5A16ADA6-3296-4469-A41F-FCB69D6DBBC7}" type="pres">
      <dgm:prSet presAssocID="{A98199DA-4B17-4BE5-9223-EFA74B913AA2}" presName="node" presStyleLbl="node1" presStyleIdx="1" presStyleCnt="2" custScaleX="571410" custScaleY="97926" custLinFactNeighborX="-18431" custLinFactNeighborY="2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D13E3426-ECDE-4EB4-8B34-64EECDB1CF60}" srcId="{A94FCC6A-9CAF-47F0-B069-C85FC2BEFE75}" destId="{A98199DA-4B17-4BE5-9223-EFA74B913AA2}" srcOrd="1" destOrd="0" parTransId="{23B029DB-EB72-48D9-B3A3-E82A7A72C6F4}" sibTransId="{556BC2B3-0404-42B2-87F7-766E5C02DE8D}"/>
    <dgm:cxn modelId="{71BB4C69-FC60-4A15-9E62-55EFC4000396}" type="presOf" srcId="{A94FCC6A-9CAF-47F0-B069-C85FC2BEFE75}" destId="{31918F5D-00E1-4420-AC26-008691C72454}" srcOrd="0" destOrd="0" presId="urn:microsoft.com/office/officeart/2005/8/layout/default"/>
    <dgm:cxn modelId="{F8520E24-08CD-4A44-B0E6-E56CB5044D8F}" type="presOf" srcId="{398B8332-486D-409B-BDAF-F4F32CBEA5F6}" destId="{C423CF6B-C600-4511-8C54-3F3E3670012E}" srcOrd="0" destOrd="0" presId="urn:microsoft.com/office/officeart/2005/8/layout/default"/>
    <dgm:cxn modelId="{BC74CD30-B1C2-4B3F-BFF1-D6F874E48F35}" type="presOf" srcId="{A98199DA-4B17-4BE5-9223-EFA74B913AA2}" destId="{5A16ADA6-3296-4469-A41F-FCB69D6DBBC7}" srcOrd="0" destOrd="0" presId="urn:microsoft.com/office/officeart/2005/8/layout/default"/>
    <dgm:cxn modelId="{559F2686-0C3F-4563-9BCA-DB496950F678}" type="presParOf" srcId="{31918F5D-00E1-4420-AC26-008691C72454}" destId="{C423CF6B-C600-4511-8C54-3F3E3670012E}" srcOrd="0" destOrd="0" presId="urn:microsoft.com/office/officeart/2005/8/layout/default"/>
    <dgm:cxn modelId="{1E98C986-40BA-4955-AE33-FE87505FF1C3}" type="presParOf" srcId="{31918F5D-00E1-4420-AC26-008691C72454}" destId="{279B03E4-87AF-4005-B7AD-BE9053BBE7BE}" srcOrd="1" destOrd="0" presId="urn:microsoft.com/office/officeart/2005/8/layout/default"/>
    <dgm:cxn modelId="{C2F56409-A7F1-48F2-8868-B976948B4A84}" type="presParOf" srcId="{31918F5D-00E1-4420-AC26-008691C72454}" destId="{5A16ADA6-3296-4469-A41F-FCB69D6DBBC7}" srcOrd="2" destOrd="0" presId="urn:microsoft.com/office/officeart/2005/8/layout/default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Beach line</a:t>
          </a:r>
          <a:endParaRPr lang="en-US" sz="2400" dirty="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22DF9AAD-059A-4FFD-8EBC-EDE9162002A2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Break point</a:t>
          </a:r>
          <a:endParaRPr lang="en-US" sz="2400" dirty="0"/>
        </a:p>
      </dgm:t>
    </dgm:pt>
    <dgm:pt modelId="{30D1EBFA-CFBB-4010-A396-1BB3CF0CCB40}" type="parTrans" cxnId="{CED7D308-4E5F-4C75-B61E-877B451916E7}">
      <dgm:prSet/>
      <dgm:spPr/>
      <dgm:t>
        <a:bodyPr/>
        <a:lstStyle/>
        <a:p>
          <a:endParaRPr lang="en-US" sz="1000"/>
        </a:p>
      </dgm:t>
    </dgm:pt>
    <dgm:pt modelId="{DF2DA748-04E2-49BC-8BB4-A7412FDAAE01}" type="sibTrans" cxnId="{CED7D308-4E5F-4C75-B61E-877B451916E7}">
      <dgm:prSet/>
      <dgm:spPr/>
      <dgm:t>
        <a:bodyPr/>
        <a:lstStyle/>
        <a:p>
          <a:endParaRPr lang="en-US" sz="1000"/>
        </a:p>
      </dgm:t>
    </dgm:pt>
    <dgm:pt modelId="{E5F3D458-B8EC-4C2C-BE5D-3E6E76225674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Events</a:t>
          </a:r>
          <a:endParaRPr lang="en-US" sz="2400" dirty="0"/>
        </a:p>
      </dgm:t>
    </dgm:pt>
    <dgm:pt modelId="{F72AF3D5-F218-4F43-B292-AB5D6E9D6357}" type="parTrans" cxnId="{54E9192D-8CA6-48D7-B8F6-4830EAA17148}">
      <dgm:prSet/>
      <dgm:spPr/>
      <dgm:t>
        <a:bodyPr/>
        <a:lstStyle/>
        <a:p>
          <a:endParaRPr lang="en-US" sz="1000"/>
        </a:p>
      </dgm:t>
    </dgm:pt>
    <dgm:pt modelId="{ECB6C9B8-03A3-42DF-8BFD-88A97C2AE504}" type="sibTrans" cxnId="{54E9192D-8CA6-48D7-B8F6-4830EAA17148}">
      <dgm:prSet/>
      <dgm:spPr/>
      <dgm:t>
        <a:bodyPr/>
        <a:lstStyle/>
        <a:p>
          <a:endParaRPr lang="en-US" sz="1000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3" custScaleX="207042" custScaleY="97926" custLinFactNeighborX="6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323D7B05-ACBF-40BC-8F28-9E16312B0BDD}" type="pres">
      <dgm:prSet presAssocID="{22DF9AAD-059A-4FFD-8EBC-EDE9162002A2}" presName="node" presStyleLbl="node1" presStyleIdx="1" presStyleCnt="3" custScaleX="224382" custScaleY="97926" custLinFactNeighborX="6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C85D0-61FE-430B-96E5-594C9410443B}" type="pres">
      <dgm:prSet presAssocID="{DF2DA748-04E2-49BC-8BB4-A7412FDAAE01}" presName="sibTrans" presStyleCnt="0"/>
      <dgm:spPr/>
    </dgm:pt>
    <dgm:pt modelId="{4ADCA52F-3158-425C-89F7-1C3A0C63FBB9}" type="pres">
      <dgm:prSet presAssocID="{E5F3D458-B8EC-4C2C-BE5D-3E6E76225674}" presName="node" presStyleLbl="node1" presStyleIdx="2" presStyleCnt="3" custScaleX="208059" custScaleY="97926" custLinFactNeighborX="6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E9192D-8CA6-48D7-B8F6-4830EAA17148}" srcId="{A94FCC6A-9CAF-47F0-B069-C85FC2BEFE75}" destId="{E5F3D458-B8EC-4C2C-BE5D-3E6E76225674}" srcOrd="2" destOrd="0" parTransId="{F72AF3D5-F218-4F43-B292-AB5D6E9D6357}" sibTransId="{ECB6C9B8-03A3-42DF-8BFD-88A97C2AE504}"/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E03CE46F-7B56-4516-8DC8-98E732858916}" type="presOf" srcId="{22DF9AAD-059A-4FFD-8EBC-EDE9162002A2}" destId="{323D7B05-ACBF-40BC-8F28-9E16312B0BDD}" srcOrd="0" destOrd="0" presId="urn:microsoft.com/office/officeart/2005/8/layout/default"/>
    <dgm:cxn modelId="{A5AEE28D-6B3E-44E3-8BAD-478EFB6E8D3A}" type="presOf" srcId="{E5F3D458-B8EC-4C2C-BE5D-3E6E76225674}" destId="{4ADCA52F-3158-425C-89F7-1C3A0C63FBB9}" srcOrd="0" destOrd="0" presId="urn:microsoft.com/office/officeart/2005/8/layout/default"/>
    <dgm:cxn modelId="{5EDC5169-4DE6-41CC-895C-DAB0FB97AE55}" type="presOf" srcId="{398B8332-486D-409B-BDAF-F4F32CBEA5F6}" destId="{C423CF6B-C600-4511-8C54-3F3E3670012E}" srcOrd="0" destOrd="0" presId="urn:microsoft.com/office/officeart/2005/8/layout/default"/>
    <dgm:cxn modelId="{CED7D308-4E5F-4C75-B61E-877B451916E7}" srcId="{A94FCC6A-9CAF-47F0-B069-C85FC2BEFE75}" destId="{22DF9AAD-059A-4FFD-8EBC-EDE9162002A2}" srcOrd="1" destOrd="0" parTransId="{30D1EBFA-CFBB-4010-A396-1BB3CF0CCB40}" sibTransId="{DF2DA748-04E2-49BC-8BB4-A7412FDAAE01}"/>
    <dgm:cxn modelId="{E3BF50EB-408B-4B98-BEAB-B58CAF2013F8}" type="presOf" srcId="{A94FCC6A-9CAF-47F0-B069-C85FC2BEFE75}" destId="{31918F5D-00E1-4420-AC26-008691C72454}" srcOrd="0" destOrd="0" presId="urn:microsoft.com/office/officeart/2005/8/layout/default"/>
    <dgm:cxn modelId="{B22DD764-7A97-4700-9BB9-BD059C128823}" type="presParOf" srcId="{31918F5D-00E1-4420-AC26-008691C72454}" destId="{C423CF6B-C600-4511-8C54-3F3E3670012E}" srcOrd="0" destOrd="0" presId="urn:microsoft.com/office/officeart/2005/8/layout/default"/>
    <dgm:cxn modelId="{139A9140-F29C-4D76-A3FC-1E60D8B5F9E4}" type="presParOf" srcId="{31918F5D-00E1-4420-AC26-008691C72454}" destId="{279B03E4-87AF-4005-B7AD-BE9053BBE7BE}" srcOrd="1" destOrd="0" presId="urn:microsoft.com/office/officeart/2005/8/layout/default"/>
    <dgm:cxn modelId="{57DED00B-9D41-4D3F-B901-63E2F6B1DEDB}" type="presParOf" srcId="{31918F5D-00E1-4420-AC26-008691C72454}" destId="{323D7B05-ACBF-40BC-8F28-9E16312B0BDD}" srcOrd="2" destOrd="0" presId="urn:microsoft.com/office/officeart/2005/8/layout/default"/>
    <dgm:cxn modelId="{2D9F9DF8-EC8B-4DD1-8563-F50C90403701}" type="presParOf" srcId="{31918F5D-00E1-4420-AC26-008691C72454}" destId="{AFBC85D0-61FE-430B-96E5-594C9410443B}" srcOrd="3" destOrd="0" presId="urn:microsoft.com/office/officeart/2005/8/layout/default"/>
    <dgm:cxn modelId="{9C2F04F5-C220-41D6-B0DB-DA2347E3A6F5}" type="presParOf" srcId="{31918F5D-00E1-4420-AC26-008691C72454}" destId="{4ADCA52F-3158-425C-89F7-1C3A0C63FBB9}" srcOrd="4" destOrd="0" presId="urn:microsoft.com/office/officeart/2005/8/layout/default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Sweep Line Algorithm</a:t>
          </a:r>
          <a:endParaRPr lang="en-US" sz="2400" dirty="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8A01BA06-F1DB-4325-929F-259E8002D153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Retraction</a:t>
          </a:r>
          <a:r>
            <a:rPr lang="en-US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Algorithm</a:t>
          </a:r>
          <a:endParaRPr lang="en-US" sz="2100" dirty="0"/>
        </a:p>
      </dgm:t>
    </dgm:pt>
    <dgm:pt modelId="{72B883D2-E688-486D-8175-BA3CD5133CE6}" type="parTrans" cxnId="{32D8DBB1-AB90-4886-86C5-EF15041E410B}">
      <dgm:prSet/>
      <dgm:spPr/>
      <dgm:t>
        <a:bodyPr/>
        <a:lstStyle/>
        <a:p>
          <a:endParaRPr lang="en-US"/>
        </a:p>
      </dgm:t>
    </dgm:pt>
    <dgm:pt modelId="{D444C04E-5C35-4009-8555-A700E019DBF6}" type="sibTrans" cxnId="{32D8DBB1-AB90-4886-86C5-EF15041E410B}">
      <dgm:prSet/>
      <dgm:spPr/>
      <dgm:t>
        <a:bodyPr/>
        <a:lstStyle/>
        <a:p>
          <a:endParaRPr lang="en-US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2" custScaleX="378010" custScaleY="97926" custLinFactNeighborX="6956" custLinFactNeighborY="2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D4EDC391-AA77-41E2-87CC-05B196AA4BFA}" type="pres">
      <dgm:prSet presAssocID="{8A01BA06-F1DB-4325-929F-259E8002D153}" presName="node" presStyleLbl="node1" presStyleIdx="1" presStyleCnt="2" custScaleX="332090" custScaleY="97926" custLinFactNeighborX="6956" custLinFactNeighborY="2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28A9F463-5CC0-43B0-B922-0CF48B8239B1}" type="presOf" srcId="{8A01BA06-F1DB-4325-929F-259E8002D153}" destId="{D4EDC391-AA77-41E2-87CC-05B196AA4BFA}" srcOrd="0" destOrd="0" presId="urn:microsoft.com/office/officeart/2005/8/layout/default"/>
    <dgm:cxn modelId="{EE1802BE-18FF-485B-930F-D350CB6E477B}" type="presOf" srcId="{A94FCC6A-9CAF-47F0-B069-C85FC2BEFE75}" destId="{31918F5D-00E1-4420-AC26-008691C72454}" srcOrd="0" destOrd="0" presId="urn:microsoft.com/office/officeart/2005/8/layout/default"/>
    <dgm:cxn modelId="{32D8DBB1-AB90-4886-86C5-EF15041E410B}" srcId="{A94FCC6A-9CAF-47F0-B069-C85FC2BEFE75}" destId="{8A01BA06-F1DB-4325-929F-259E8002D153}" srcOrd="1" destOrd="0" parTransId="{72B883D2-E688-486D-8175-BA3CD5133CE6}" sibTransId="{D444C04E-5C35-4009-8555-A700E019DBF6}"/>
    <dgm:cxn modelId="{EC97D410-4BB7-4160-ADB9-CA8F0C1D4B57}" type="presOf" srcId="{398B8332-486D-409B-BDAF-F4F32CBEA5F6}" destId="{C423CF6B-C600-4511-8C54-3F3E3670012E}" srcOrd="0" destOrd="0" presId="urn:microsoft.com/office/officeart/2005/8/layout/default"/>
    <dgm:cxn modelId="{C0FFFA35-CECF-48F6-8E98-5428C2331AEC}" type="presParOf" srcId="{31918F5D-00E1-4420-AC26-008691C72454}" destId="{C423CF6B-C600-4511-8C54-3F3E3670012E}" srcOrd="0" destOrd="0" presId="urn:microsoft.com/office/officeart/2005/8/layout/default"/>
    <dgm:cxn modelId="{66D0DBA4-E50F-4D84-8240-348CCE2962F9}" type="presParOf" srcId="{31918F5D-00E1-4420-AC26-008691C72454}" destId="{279B03E4-87AF-4005-B7AD-BE9053BBE7BE}" srcOrd="1" destOrd="0" presId="urn:microsoft.com/office/officeart/2005/8/layout/default"/>
    <dgm:cxn modelId="{4ED92C8E-2494-49D9-8806-50828DB28256}" type="presParOf" srcId="{31918F5D-00E1-4420-AC26-008691C72454}" destId="{D4EDC391-AA77-41E2-87CC-05B196AA4BFA}" srcOrd="2" destOrd="0" presId="urn:microsoft.com/office/officeart/2005/8/layout/default"/>
  </dgm:cxnLst>
  <dgm:bg/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Beach line</a:t>
          </a:r>
          <a:endParaRPr lang="en-US" sz="2400" dirty="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22DF9AAD-059A-4FFD-8EBC-EDE9162002A2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Break point</a:t>
          </a:r>
          <a:endParaRPr lang="en-US" sz="2400" dirty="0"/>
        </a:p>
      </dgm:t>
    </dgm:pt>
    <dgm:pt modelId="{30D1EBFA-CFBB-4010-A396-1BB3CF0CCB40}" type="parTrans" cxnId="{CED7D308-4E5F-4C75-B61E-877B451916E7}">
      <dgm:prSet/>
      <dgm:spPr/>
      <dgm:t>
        <a:bodyPr/>
        <a:lstStyle/>
        <a:p>
          <a:endParaRPr lang="en-US" sz="1000"/>
        </a:p>
      </dgm:t>
    </dgm:pt>
    <dgm:pt modelId="{DF2DA748-04E2-49BC-8BB4-A7412FDAAE01}" type="sibTrans" cxnId="{CED7D308-4E5F-4C75-B61E-877B451916E7}">
      <dgm:prSet/>
      <dgm:spPr/>
      <dgm:t>
        <a:bodyPr/>
        <a:lstStyle/>
        <a:p>
          <a:endParaRPr lang="en-US" sz="1000"/>
        </a:p>
      </dgm:t>
    </dgm:pt>
    <dgm:pt modelId="{E5F3D458-B8EC-4C2C-BE5D-3E6E76225674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Events</a:t>
          </a:r>
          <a:endParaRPr lang="en-US" sz="2400" dirty="0"/>
        </a:p>
      </dgm:t>
    </dgm:pt>
    <dgm:pt modelId="{F72AF3D5-F218-4F43-B292-AB5D6E9D6357}" type="parTrans" cxnId="{54E9192D-8CA6-48D7-B8F6-4830EAA17148}">
      <dgm:prSet/>
      <dgm:spPr/>
      <dgm:t>
        <a:bodyPr/>
        <a:lstStyle/>
        <a:p>
          <a:endParaRPr lang="en-US" sz="1000"/>
        </a:p>
      </dgm:t>
    </dgm:pt>
    <dgm:pt modelId="{ECB6C9B8-03A3-42DF-8BFD-88A97C2AE504}" type="sibTrans" cxnId="{54E9192D-8CA6-48D7-B8F6-4830EAA17148}">
      <dgm:prSet/>
      <dgm:spPr/>
      <dgm:t>
        <a:bodyPr/>
        <a:lstStyle/>
        <a:p>
          <a:endParaRPr lang="en-US" sz="1000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3" custScaleX="207042" custScaleY="97926" custLinFactNeighborX="6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323D7B05-ACBF-40BC-8F28-9E16312B0BDD}" type="pres">
      <dgm:prSet presAssocID="{22DF9AAD-059A-4FFD-8EBC-EDE9162002A2}" presName="node" presStyleLbl="node1" presStyleIdx="1" presStyleCnt="3" custScaleX="224382" custScaleY="97926" custLinFactNeighborX="6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C85D0-61FE-430B-96E5-594C9410443B}" type="pres">
      <dgm:prSet presAssocID="{DF2DA748-04E2-49BC-8BB4-A7412FDAAE01}" presName="sibTrans" presStyleCnt="0"/>
      <dgm:spPr/>
    </dgm:pt>
    <dgm:pt modelId="{4ADCA52F-3158-425C-89F7-1C3A0C63FBB9}" type="pres">
      <dgm:prSet presAssocID="{E5F3D458-B8EC-4C2C-BE5D-3E6E76225674}" presName="node" presStyleLbl="node1" presStyleIdx="2" presStyleCnt="3" custScaleX="208059" custScaleY="97926" custLinFactNeighborX="6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E9192D-8CA6-48D7-B8F6-4830EAA17148}" srcId="{A94FCC6A-9CAF-47F0-B069-C85FC2BEFE75}" destId="{E5F3D458-B8EC-4C2C-BE5D-3E6E76225674}" srcOrd="2" destOrd="0" parTransId="{F72AF3D5-F218-4F43-B292-AB5D6E9D6357}" sibTransId="{ECB6C9B8-03A3-42DF-8BFD-88A97C2AE504}"/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10302863-AF2E-42EB-B2D8-4A476657900C}" type="presOf" srcId="{398B8332-486D-409B-BDAF-F4F32CBEA5F6}" destId="{C423CF6B-C600-4511-8C54-3F3E3670012E}" srcOrd="0" destOrd="0" presId="urn:microsoft.com/office/officeart/2005/8/layout/default"/>
    <dgm:cxn modelId="{57DD4193-D2B1-4BC5-BFCC-57A78070A80E}" type="presOf" srcId="{22DF9AAD-059A-4FFD-8EBC-EDE9162002A2}" destId="{323D7B05-ACBF-40BC-8F28-9E16312B0BDD}" srcOrd="0" destOrd="0" presId="urn:microsoft.com/office/officeart/2005/8/layout/default"/>
    <dgm:cxn modelId="{A3191484-7D94-44B7-A4E1-32DA15DF1964}" type="presOf" srcId="{E5F3D458-B8EC-4C2C-BE5D-3E6E76225674}" destId="{4ADCA52F-3158-425C-89F7-1C3A0C63FBB9}" srcOrd="0" destOrd="0" presId="urn:microsoft.com/office/officeart/2005/8/layout/default"/>
    <dgm:cxn modelId="{C6B3D1E4-A1A7-4E51-8B5E-FC455968A586}" type="presOf" srcId="{A94FCC6A-9CAF-47F0-B069-C85FC2BEFE75}" destId="{31918F5D-00E1-4420-AC26-008691C72454}" srcOrd="0" destOrd="0" presId="urn:microsoft.com/office/officeart/2005/8/layout/default"/>
    <dgm:cxn modelId="{CED7D308-4E5F-4C75-B61E-877B451916E7}" srcId="{A94FCC6A-9CAF-47F0-B069-C85FC2BEFE75}" destId="{22DF9AAD-059A-4FFD-8EBC-EDE9162002A2}" srcOrd="1" destOrd="0" parTransId="{30D1EBFA-CFBB-4010-A396-1BB3CF0CCB40}" sibTransId="{DF2DA748-04E2-49BC-8BB4-A7412FDAAE01}"/>
    <dgm:cxn modelId="{0B05E84E-CC22-4C8F-A76B-5F9555260975}" type="presParOf" srcId="{31918F5D-00E1-4420-AC26-008691C72454}" destId="{C423CF6B-C600-4511-8C54-3F3E3670012E}" srcOrd="0" destOrd="0" presId="urn:microsoft.com/office/officeart/2005/8/layout/default"/>
    <dgm:cxn modelId="{4D745C4F-CA93-4F16-9F98-1CD6A65389DF}" type="presParOf" srcId="{31918F5D-00E1-4420-AC26-008691C72454}" destId="{279B03E4-87AF-4005-B7AD-BE9053BBE7BE}" srcOrd="1" destOrd="0" presId="urn:microsoft.com/office/officeart/2005/8/layout/default"/>
    <dgm:cxn modelId="{AEADD9F0-02AB-4233-A84B-AAE8855EBE69}" type="presParOf" srcId="{31918F5D-00E1-4420-AC26-008691C72454}" destId="{323D7B05-ACBF-40BC-8F28-9E16312B0BDD}" srcOrd="2" destOrd="0" presId="urn:microsoft.com/office/officeart/2005/8/layout/default"/>
    <dgm:cxn modelId="{4D3FDFC4-D90F-4E19-A59B-3BDCBD8A96C7}" type="presParOf" srcId="{31918F5D-00E1-4420-AC26-008691C72454}" destId="{AFBC85D0-61FE-430B-96E5-594C9410443B}" srcOrd="3" destOrd="0" presId="urn:microsoft.com/office/officeart/2005/8/layout/default"/>
    <dgm:cxn modelId="{7149947A-9828-4307-B8B6-E1C8E8CCDB63}" type="presParOf" srcId="{31918F5D-00E1-4420-AC26-008691C72454}" destId="{4ADCA52F-3158-425C-89F7-1C3A0C63FBB9}" srcOrd="4" destOrd="0" presId="urn:microsoft.com/office/officeart/2005/8/layout/default"/>
  </dgm:cxnLst>
  <dgm:bg/>
  <dgm:whole/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7AADD182-D806-47FB-B6BB-C8C94FBC80C7}" type="presOf" srcId="{A94FCC6A-9CAF-47F0-B069-C85FC2BEFE75}" destId="{31918F5D-00E1-4420-AC26-008691C72454}" srcOrd="0" destOrd="0" presId="urn:microsoft.com/office/officeart/2005/8/layout/default"/>
  </dgm:cxnLst>
  <dgm:bg/>
  <dgm:whole/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7-3 Voronoi Diagram of Line Segments</a:t>
          </a:r>
          <a:endParaRPr lang="en-US" sz="2400" b="1" dirty="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A98199DA-4B17-4BE5-9223-EFA74B913AA2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7-4 Farthest-Point Voronoi Diagrams</a:t>
          </a:r>
          <a:endParaRPr lang="en-US" sz="2400" dirty="0"/>
        </a:p>
      </dgm:t>
    </dgm:pt>
    <dgm:pt modelId="{23B029DB-EB72-48D9-B3A3-E82A7A72C6F4}" type="parTrans" cxnId="{D13E3426-ECDE-4EB4-8B34-64EECDB1CF60}">
      <dgm:prSet/>
      <dgm:spPr/>
      <dgm:t>
        <a:bodyPr/>
        <a:lstStyle/>
        <a:p>
          <a:endParaRPr lang="en-US" sz="1800"/>
        </a:p>
      </dgm:t>
    </dgm:pt>
    <dgm:pt modelId="{556BC2B3-0404-42B2-87F7-766E5C02DE8D}" type="sibTrans" cxnId="{D13E3426-ECDE-4EB4-8B34-64EECDB1CF60}">
      <dgm:prSet/>
      <dgm:spPr/>
      <dgm:t>
        <a:bodyPr/>
        <a:lstStyle/>
        <a:p>
          <a:endParaRPr lang="en-US" sz="1800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2" custScaleX="606681" custScaleY="97926" custLinFactNeighborX="-78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5A16ADA6-3296-4469-A41F-FCB69D6DBBC7}" type="pres">
      <dgm:prSet presAssocID="{A98199DA-4B17-4BE5-9223-EFA74B913AA2}" presName="node" presStyleLbl="node1" presStyleIdx="1" presStyleCnt="2" custScaleX="571410" custScaleY="97926" custLinFactNeighborX="-18431" custLinFactNeighborY="2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D13E3426-ECDE-4EB4-8B34-64EECDB1CF60}" srcId="{A94FCC6A-9CAF-47F0-B069-C85FC2BEFE75}" destId="{A98199DA-4B17-4BE5-9223-EFA74B913AA2}" srcOrd="1" destOrd="0" parTransId="{23B029DB-EB72-48D9-B3A3-E82A7A72C6F4}" sibTransId="{556BC2B3-0404-42B2-87F7-766E5C02DE8D}"/>
    <dgm:cxn modelId="{115786A1-0A0B-44A4-BC33-D59159AE7647}" type="presOf" srcId="{A98199DA-4B17-4BE5-9223-EFA74B913AA2}" destId="{5A16ADA6-3296-4469-A41F-FCB69D6DBBC7}" srcOrd="0" destOrd="0" presId="urn:microsoft.com/office/officeart/2005/8/layout/default"/>
    <dgm:cxn modelId="{526DB27D-9374-450C-88AA-113E12CE5270}" type="presOf" srcId="{A94FCC6A-9CAF-47F0-B069-C85FC2BEFE75}" destId="{31918F5D-00E1-4420-AC26-008691C72454}" srcOrd="0" destOrd="0" presId="urn:microsoft.com/office/officeart/2005/8/layout/default"/>
    <dgm:cxn modelId="{D484D67B-A60A-48F9-A649-1915D5B53314}" type="presOf" srcId="{398B8332-486D-409B-BDAF-F4F32CBEA5F6}" destId="{C423CF6B-C600-4511-8C54-3F3E3670012E}" srcOrd="0" destOrd="0" presId="urn:microsoft.com/office/officeart/2005/8/layout/default"/>
    <dgm:cxn modelId="{4ACD2478-3AAF-4DA7-8C6A-395E3E9C80A3}" type="presParOf" srcId="{31918F5D-00E1-4420-AC26-008691C72454}" destId="{C423CF6B-C600-4511-8C54-3F3E3670012E}" srcOrd="0" destOrd="0" presId="urn:microsoft.com/office/officeart/2005/8/layout/default"/>
    <dgm:cxn modelId="{94907807-2204-4B31-AE10-B7AB7F94079A}" type="presParOf" srcId="{31918F5D-00E1-4420-AC26-008691C72454}" destId="{279B03E4-87AF-4005-B7AD-BE9053BBE7BE}" srcOrd="1" destOrd="0" presId="urn:microsoft.com/office/officeart/2005/8/layout/default"/>
    <dgm:cxn modelId="{1F0FFE40-129A-4DAF-9882-45722941A53F}" type="presParOf" srcId="{31918F5D-00E1-4420-AC26-008691C72454}" destId="{5A16ADA6-3296-4469-A41F-FCB69D6DBBC7}" srcOrd="2" destOrd="0" presId="urn:microsoft.com/office/officeart/2005/8/layout/defaul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Beach line</a:t>
          </a:r>
          <a:endParaRPr lang="en-US" sz="2400" dirty="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1" custScaleX="207042" custScaleY="97926" custLinFactNeighborX="6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C7470835-430B-477F-8041-D8848E1DE273}" type="presOf" srcId="{A94FCC6A-9CAF-47F0-B069-C85FC2BEFE75}" destId="{31918F5D-00E1-4420-AC26-008691C72454}" srcOrd="0" destOrd="0" presId="urn:microsoft.com/office/officeart/2005/8/layout/default"/>
    <dgm:cxn modelId="{15A9D323-9323-4015-ABDC-DEAEAC3F0300}" type="presOf" srcId="{398B8332-486D-409B-BDAF-F4F32CBEA5F6}" destId="{C423CF6B-C600-4511-8C54-3F3E3670012E}" srcOrd="0" destOrd="0" presId="urn:microsoft.com/office/officeart/2005/8/layout/default"/>
    <dgm:cxn modelId="{93A93E5D-3D82-4BB0-9E64-5A4CD3607E07}" type="presParOf" srcId="{31918F5D-00E1-4420-AC26-008691C72454}" destId="{C423CF6B-C600-4511-8C54-3F3E3670012E}" srcOrd="0" destOrd="0" presId="urn:microsoft.com/office/officeart/2005/8/layout/default"/>
  </dgm:cxnLst>
  <dgm:bg/>
  <dgm:whole/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Sweep Line Algorithm</a:t>
          </a:r>
          <a:endParaRPr lang="en-US" sz="2400" dirty="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8A01BA06-F1DB-4325-929F-259E8002D153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Retraction</a:t>
          </a:r>
          <a:r>
            <a:rPr lang="en-US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Algorithm</a:t>
          </a:r>
          <a:endParaRPr lang="en-US" sz="2100" dirty="0"/>
        </a:p>
      </dgm:t>
    </dgm:pt>
    <dgm:pt modelId="{72B883D2-E688-486D-8175-BA3CD5133CE6}" type="parTrans" cxnId="{32D8DBB1-AB90-4886-86C5-EF15041E410B}">
      <dgm:prSet/>
      <dgm:spPr/>
      <dgm:t>
        <a:bodyPr/>
        <a:lstStyle/>
        <a:p>
          <a:endParaRPr lang="en-US"/>
        </a:p>
      </dgm:t>
    </dgm:pt>
    <dgm:pt modelId="{D444C04E-5C35-4009-8555-A700E019DBF6}" type="sibTrans" cxnId="{32D8DBB1-AB90-4886-86C5-EF15041E410B}">
      <dgm:prSet/>
      <dgm:spPr/>
      <dgm:t>
        <a:bodyPr/>
        <a:lstStyle/>
        <a:p>
          <a:endParaRPr lang="en-US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2" custScaleX="378010" custScaleY="97926" custLinFactNeighborX="6956" custLinFactNeighborY="2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D4EDC391-AA77-41E2-87CC-05B196AA4BFA}" type="pres">
      <dgm:prSet presAssocID="{8A01BA06-F1DB-4325-929F-259E8002D153}" presName="node" presStyleLbl="node1" presStyleIdx="1" presStyleCnt="2" custScaleX="332090" custScaleY="97926" custLinFactNeighborX="6956" custLinFactNeighborY="2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D8DBB1-AB90-4886-86C5-EF15041E410B}" srcId="{A94FCC6A-9CAF-47F0-B069-C85FC2BEFE75}" destId="{8A01BA06-F1DB-4325-929F-259E8002D153}" srcOrd="1" destOrd="0" parTransId="{72B883D2-E688-486D-8175-BA3CD5133CE6}" sibTransId="{D444C04E-5C35-4009-8555-A700E019DBF6}"/>
    <dgm:cxn modelId="{F0BE9694-ADFE-40DB-AD84-B315DD44A719}" type="presOf" srcId="{398B8332-486D-409B-BDAF-F4F32CBEA5F6}" destId="{C423CF6B-C600-4511-8C54-3F3E3670012E}" srcOrd="0" destOrd="0" presId="urn:microsoft.com/office/officeart/2005/8/layout/default"/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CC656B0B-1744-4945-BB4A-E97CC6D9C884}" type="presOf" srcId="{8A01BA06-F1DB-4325-929F-259E8002D153}" destId="{D4EDC391-AA77-41E2-87CC-05B196AA4BFA}" srcOrd="0" destOrd="0" presId="urn:microsoft.com/office/officeart/2005/8/layout/default"/>
    <dgm:cxn modelId="{31E25575-BFE9-4FEB-BC7E-9137143D2FDB}" type="presOf" srcId="{A94FCC6A-9CAF-47F0-B069-C85FC2BEFE75}" destId="{31918F5D-00E1-4420-AC26-008691C72454}" srcOrd="0" destOrd="0" presId="urn:microsoft.com/office/officeart/2005/8/layout/default"/>
    <dgm:cxn modelId="{EB105138-C89C-4585-B941-CB4BDF376C36}" type="presParOf" srcId="{31918F5D-00E1-4420-AC26-008691C72454}" destId="{C423CF6B-C600-4511-8C54-3F3E3670012E}" srcOrd="0" destOrd="0" presId="urn:microsoft.com/office/officeart/2005/8/layout/default"/>
    <dgm:cxn modelId="{3E96C5AB-EA59-40BD-8AB5-2BE3D3BBED1E}" type="presParOf" srcId="{31918F5D-00E1-4420-AC26-008691C72454}" destId="{279B03E4-87AF-4005-B7AD-BE9053BBE7BE}" srcOrd="1" destOrd="0" presId="urn:microsoft.com/office/officeart/2005/8/layout/default"/>
    <dgm:cxn modelId="{DC66CFAB-DEF1-4F21-A871-1479AC3A1A8B}" type="presParOf" srcId="{31918F5D-00E1-4420-AC26-008691C72454}" destId="{D4EDC391-AA77-41E2-87CC-05B196AA4BFA}" srcOrd="2" destOrd="0" presId="urn:microsoft.com/office/officeart/2005/8/layout/default"/>
  </dgm:cxnLst>
  <dgm:bg/>
  <dgm:whole/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Beach line</a:t>
          </a:r>
          <a:endParaRPr lang="en-US" sz="2400" dirty="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22DF9AAD-059A-4FFD-8EBC-EDE9162002A2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Break point</a:t>
          </a:r>
          <a:endParaRPr lang="en-US" sz="2400" dirty="0"/>
        </a:p>
      </dgm:t>
    </dgm:pt>
    <dgm:pt modelId="{30D1EBFA-CFBB-4010-A396-1BB3CF0CCB40}" type="parTrans" cxnId="{CED7D308-4E5F-4C75-B61E-877B451916E7}">
      <dgm:prSet/>
      <dgm:spPr/>
      <dgm:t>
        <a:bodyPr/>
        <a:lstStyle/>
        <a:p>
          <a:endParaRPr lang="en-US" sz="1000"/>
        </a:p>
      </dgm:t>
    </dgm:pt>
    <dgm:pt modelId="{DF2DA748-04E2-49BC-8BB4-A7412FDAAE01}" type="sibTrans" cxnId="{CED7D308-4E5F-4C75-B61E-877B451916E7}">
      <dgm:prSet/>
      <dgm:spPr/>
      <dgm:t>
        <a:bodyPr/>
        <a:lstStyle/>
        <a:p>
          <a:endParaRPr lang="en-US" sz="1000"/>
        </a:p>
      </dgm:t>
    </dgm:pt>
    <dgm:pt modelId="{E5F3D458-B8EC-4C2C-BE5D-3E6E76225674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Events</a:t>
          </a:r>
          <a:endParaRPr lang="en-US" sz="2400" dirty="0"/>
        </a:p>
      </dgm:t>
    </dgm:pt>
    <dgm:pt modelId="{F72AF3D5-F218-4F43-B292-AB5D6E9D6357}" type="parTrans" cxnId="{54E9192D-8CA6-48D7-B8F6-4830EAA17148}">
      <dgm:prSet/>
      <dgm:spPr/>
      <dgm:t>
        <a:bodyPr/>
        <a:lstStyle/>
        <a:p>
          <a:endParaRPr lang="en-US" sz="1000"/>
        </a:p>
      </dgm:t>
    </dgm:pt>
    <dgm:pt modelId="{ECB6C9B8-03A3-42DF-8BFD-88A97C2AE504}" type="sibTrans" cxnId="{54E9192D-8CA6-48D7-B8F6-4830EAA17148}">
      <dgm:prSet/>
      <dgm:spPr/>
      <dgm:t>
        <a:bodyPr/>
        <a:lstStyle/>
        <a:p>
          <a:endParaRPr lang="en-US" sz="1000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3" custScaleX="207042" custScaleY="97926" custLinFactNeighborX="6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323D7B05-ACBF-40BC-8F28-9E16312B0BDD}" type="pres">
      <dgm:prSet presAssocID="{22DF9AAD-059A-4FFD-8EBC-EDE9162002A2}" presName="node" presStyleLbl="node1" presStyleIdx="1" presStyleCnt="3" custScaleX="224382" custScaleY="97926" custLinFactNeighborX="6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C85D0-61FE-430B-96E5-594C9410443B}" type="pres">
      <dgm:prSet presAssocID="{DF2DA748-04E2-49BC-8BB4-A7412FDAAE01}" presName="sibTrans" presStyleCnt="0"/>
      <dgm:spPr/>
    </dgm:pt>
    <dgm:pt modelId="{4ADCA52F-3158-425C-89F7-1C3A0C63FBB9}" type="pres">
      <dgm:prSet presAssocID="{E5F3D458-B8EC-4C2C-BE5D-3E6E76225674}" presName="node" presStyleLbl="node1" presStyleIdx="2" presStyleCnt="3" custScaleX="208059" custScaleY="97926" custLinFactNeighborX="6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E9192D-8CA6-48D7-B8F6-4830EAA17148}" srcId="{A94FCC6A-9CAF-47F0-B069-C85FC2BEFE75}" destId="{E5F3D458-B8EC-4C2C-BE5D-3E6E76225674}" srcOrd="2" destOrd="0" parTransId="{F72AF3D5-F218-4F43-B292-AB5D6E9D6357}" sibTransId="{ECB6C9B8-03A3-42DF-8BFD-88A97C2AE504}"/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3A78CD65-1260-454F-A608-D6B9B7E85ADC}" type="presOf" srcId="{398B8332-486D-409B-BDAF-F4F32CBEA5F6}" destId="{C423CF6B-C600-4511-8C54-3F3E3670012E}" srcOrd="0" destOrd="0" presId="urn:microsoft.com/office/officeart/2005/8/layout/default"/>
    <dgm:cxn modelId="{CED7D308-4E5F-4C75-B61E-877B451916E7}" srcId="{A94FCC6A-9CAF-47F0-B069-C85FC2BEFE75}" destId="{22DF9AAD-059A-4FFD-8EBC-EDE9162002A2}" srcOrd="1" destOrd="0" parTransId="{30D1EBFA-CFBB-4010-A396-1BB3CF0CCB40}" sibTransId="{DF2DA748-04E2-49BC-8BB4-A7412FDAAE01}"/>
    <dgm:cxn modelId="{863D6849-F5A8-4875-BA79-15E39E4D5109}" type="presOf" srcId="{22DF9AAD-059A-4FFD-8EBC-EDE9162002A2}" destId="{323D7B05-ACBF-40BC-8F28-9E16312B0BDD}" srcOrd="0" destOrd="0" presId="urn:microsoft.com/office/officeart/2005/8/layout/default"/>
    <dgm:cxn modelId="{D9181405-CC27-4F6A-9082-2463EB19A53E}" type="presOf" srcId="{E5F3D458-B8EC-4C2C-BE5D-3E6E76225674}" destId="{4ADCA52F-3158-425C-89F7-1C3A0C63FBB9}" srcOrd="0" destOrd="0" presId="urn:microsoft.com/office/officeart/2005/8/layout/default"/>
    <dgm:cxn modelId="{8FE558B8-7571-426C-BF60-4BDE51AB0F2D}" type="presOf" srcId="{A94FCC6A-9CAF-47F0-B069-C85FC2BEFE75}" destId="{31918F5D-00E1-4420-AC26-008691C72454}" srcOrd="0" destOrd="0" presId="urn:microsoft.com/office/officeart/2005/8/layout/default"/>
    <dgm:cxn modelId="{920DC764-22FA-4580-B875-26F6E0C32BA6}" type="presParOf" srcId="{31918F5D-00E1-4420-AC26-008691C72454}" destId="{C423CF6B-C600-4511-8C54-3F3E3670012E}" srcOrd="0" destOrd="0" presId="urn:microsoft.com/office/officeart/2005/8/layout/default"/>
    <dgm:cxn modelId="{E706B878-6261-4642-8B85-7810F755CB44}" type="presParOf" srcId="{31918F5D-00E1-4420-AC26-008691C72454}" destId="{279B03E4-87AF-4005-B7AD-BE9053BBE7BE}" srcOrd="1" destOrd="0" presId="urn:microsoft.com/office/officeart/2005/8/layout/default"/>
    <dgm:cxn modelId="{50462028-19F2-4A05-A0C6-6549DF9505A0}" type="presParOf" srcId="{31918F5D-00E1-4420-AC26-008691C72454}" destId="{323D7B05-ACBF-40BC-8F28-9E16312B0BDD}" srcOrd="2" destOrd="0" presId="urn:microsoft.com/office/officeart/2005/8/layout/default"/>
    <dgm:cxn modelId="{D8719A64-FCEB-4085-90CD-573BA81E50B8}" type="presParOf" srcId="{31918F5D-00E1-4420-AC26-008691C72454}" destId="{AFBC85D0-61FE-430B-96E5-594C9410443B}" srcOrd="3" destOrd="0" presId="urn:microsoft.com/office/officeart/2005/8/layout/default"/>
    <dgm:cxn modelId="{13C8BC4E-D0BA-4843-A0F1-1E3BE9D7A3AB}" type="presParOf" srcId="{31918F5D-00E1-4420-AC26-008691C72454}" destId="{4ADCA52F-3158-425C-89F7-1C3A0C63FBB9}" srcOrd="4" destOrd="0" presId="urn:microsoft.com/office/officeart/2005/8/layout/default"/>
  </dgm:cxnLst>
  <dgm:bg/>
  <dgm:whole/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7-3 Voronoi Diagram of Line Segments</a:t>
          </a:r>
          <a:endParaRPr lang="en-US" sz="2400" b="1" dirty="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A98199DA-4B17-4BE5-9223-EFA74B913AA2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7-4 Farthest-Point Voronoi Diagrams</a:t>
          </a:r>
          <a:endParaRPr lang="en-US" sz="2400" dirty="0"/>
        </a:p>
      </dgm:t>
    </dgm:pt>
    <dgm:pt modelId="{23B029DB-EB72-48D9-B3A3-E82A7A72C6F4}" type="parTrans" cxnId="{D13E3426-ECDE-4EB4-8B34-64EECDB1CF60}">
      <dgm:prSet/>
      <dgm:spPr/>
      <dgm:t>
        <a:bodyPr/>
        <a:lstStyle/>
        <a:p>
          <a:endParaRPr lang="en-US" sz="1800"/>
        </a:p>
      </dgm:t>
    </dgm:pt>
    <dgm:pt modelId="{556BC2B3-0404-42B2-87F7-766E5C02DE8D}" type="sibTrans" cxnId="{D13E3426-ECDE-4EB4-8B34-64EECDB1CF60}">
      <dgm:prSet/>
      <dgm:spPr/>
      <dgm:t>
        <a:bodyPr/>
        <a:lstStyle/>
        <a:p>
          <a:endParaRPr lang="en-US" sz="1800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2" custScaleX="606681" custScaleY="97926" custLinFactNeighborX="-78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5A16ADA6-3296-4469-A41F-FCB69D6DBBC7}" type="pres">
      <dgm:prSet presAssocID="{A98199DA-4B17-4BE5-9223-EFA74B913AA2}" presName="node" presStyleLbl="node1" presStyleIdx="1" presStyleCnt="2" custScaleX="571410" custScaleY="97926" custLinFactNeighborX="-18431" custLinFactNeighborY="2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0A31F6-2415-4A95-8E56-5565C1E75E17}" type="presOf" srcId="{A94FCC6A-9CAF-47F0-B069-C85FC2BEFE75}" destId="{31918F5D-00E1-4420-AC26-008691C72454}" srcOrd="0" destOrd="0" presId="urn:microsoft.com/office/officeart/2005/8/layout/default"/>
    <dgm:cxn modelId="{7DCDFA7D-0AA8-45AC-B8AA-D67631E3533B}" type="presOf" srcId="{A98199DA-4B17-4BE5-9223-EFA74B913AA2}" destId="{5A16ADA6-3296-4469-A41F-FCB69D6DBBC7}" srcOrd="0" destOrd="0" presId="urn:microsoft.com/office/officeart/2005/8/layout/default"/>
    <dgm:cxn modelId="{9E2B0FEE-F66C-4F5C-AAB5-652CC26D20C2}" type="presOf" srcId="{398B8332-486D-409B-BDAF-F4F32CBEA5F6}" destId="{C423CF6B-C600-4511-8C54-3F3E3670012E}" srcOrd="0" destOrd="0" presId="urn:microsoft.com/office/officeart/2005/8/layout/default"/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D13E3426-ECDE-4EB4-8B34-64EECDB1CF60}" srcId="{A94FCC6A-9CAF-47F0-B069-C85FC2BEFE75}" destId="{A98199DA-4B17-4BE5-9223-EFA74B913AA2}" srcOrd="1" destOrd="0" parTransId="{23B029DB-EB72-48D9-B3A3-E82A7A72C6F4}" sibTransId="{556BC2B3-0404-42B2-87F7-766E5C02DE8D}"/>
    <dgm:cxn modelId="{F1D75B75-4CC1-41C8-ABD4-EA1AD8C621E7}" type="presParOf" srcId="{31918F5D-00E1-4420-AC26-008691C72454}" destId="{C423CF6B-C600-4511-8C54-3F3E3670012E}" srcOrd="0" destOrd="0" presId="urn:microsoft.com/office/officeart/2005/8/layout/default"/>
    <dgm:cxn modelId="{B2EA4354-D049-4CA9-A807-BE9F82930388}" type="presParOf" srcId="{31918F5D-00E1-4420-AC26-008691C72454}" destId="{279B03E4-87AF-4005-B7AD-BE9053BBE7BE}" srcOrd="1" destOrd="0" presId="urn:microsoft.com/office/officeart/2005/8/layout/default"/>
    <dgm:cxn modelId="{4971A26A-B88E-4ACD-83EB-B8D48906F7F8}" type="presParOf" srcId="{31918F5D-00E1-4420-AC26-008691C72454}" destId="{5A16ADA6-3296-4469-A41F-FCB69D6DBBC7}" srcOrd="2" destOrd="0" presId="urn:microsoft.com/office/officeart/2005/8/layout/default"/>
  </dgm:cxnLst>
  <dgm:bg/>
  <dgm:whole/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Sweep Line Algorithm</a:t>
          </a:r>
          <a:endParaRPr lang="en-US" sz="2400" dirty="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8A01BA06-F1DB-4325-929F-259E8002D153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Retraction</a:t>
          </a:r>
          <a:r>
            <a:rPr lang="en-US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Algorithm</a:t>
          </a:r>
          <a:endParaRPr lang="en-US" sz="2100" dirty="0"/>
        </a:p>
      </dgm:t>
    </dgm:pt>
    <dgm:pt modelId="{72B883D2-E688-486D-8175-BA3CD5133CE6}" type="parTrans" cxnId="{32D8DBB1-AB90-4886-86C5-EF15041E410B}">
      <dgm:prSet/>
      <dgm:spPr/>
      <dgm:t>
        <a:bodyPr/>
        <a:lstStyle/>
        <a:p>
          <a:endParaRPr lang="en-US"/>
        </a:p>
      </dgm:t>
    </dgm:pt>
    <dgm:pt modelId="{D444C04E-5C35-4009-8555-A700E019DBF6}" type="sibTrans" cxnId="{32D8DBB1-AB90-4886-86C5-EF15041E410B}">
      <dgm:prSet/>
      <dgm:spPr/>
      <dgm:t>
        <a:bodyPr/>
        <a:lstStyle/>
        <a:p>
          <a:endParaRPr lang="en-US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2" custScaleX="378010" custScaleY="97926" custLinFactNeighborX="6956" custLinFactNeighborY="2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D4EDC391-AA77-41E2-87CC-05B196AA4BFA}" type="pres">
      <dgm:prSet presAssocID="{8A01BA06-F1DB-4325-929F-259E8002D153}" presName="node" presStyleLbl="node1" presStyleIdx="1" presStyleCnt="2" custScaleX="332090" custScaleY="97926" custLinFactNeighborX="6956" custLinFactNeighborY="2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E39394-6214-45BA-A06C-C5FCCBC6CD7A}" type="presOf" srcId="{8A01BA06-F1DB-4325-929F-259E8002D153}" destId="{D4EDC391-AA77-41E2-87CC-05B196AA4BFA}" srcOrd="0" destOrd="0" presId="urn:microsoft.com/office/officeart/2005/8/layout/default"/>
    <dgm:cxn modelId="{32D8DBB1-AB90-4886-86C5-EF15041E410B}" srcId="{A94FCC6A-9CAF-47F0-B069-C85FC2BEFE75}" destId="{8A01BA06-F1DB-4325-929F-259E8002D153}" srcOrd="1" destOrd="0" parTransId="{72B883D2-E688-486D-8175-BA3CD5133CE6}" sibTransId="{D444C04E-5C35-4009-8555-A700E019DBF6}"/>
    <dgm:cxn modelId="{33565013-6165-4C17-831A-63605BE27905}" type="presOf" srcId="{398B8332-486D-409B-BDAF-F4F32CBEA5F6}" destId="{C423CF6B-C600-4511-8C54-3F3E3670012E}" srcOrd="0" destOrd="0" presId="urn:microsoft.com/office/officeart/2005/8/layout/default"/>
    <dgm:cxn modelId="{DDAB695B-384A-4D2C-98D2-6A8A6C28C5A4}" type="presOf" srcId="{A94FCC6A-9CAF-47F0-B069-C85FC2BEFE75}" destId="{31918F5D-00E1-4420-AC26-008691C72454}" srcOrd="0" destOrd="0" presId="urn:microsoft.com/office/officeart/2005/8/layout/default"/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63C915C7-4164-4256-BAC8-0AF1E9EE1005}" type="presParOf" srcId="{31918F5D-00E1-4420-AC26-008691C72454}" destId="{C423CF6B-C600-4511-8C54-3F3E3670012E}" srcOrd="0" destOrd="0" presId="urn:microsoft.com/office/officeart/2005/8/layout/default"/>
    <dgm:cxn modelId="{501CA0FE-630B-45DA-BC3B-4F9C6B6E8210}" type="presParOf" srcId="{31918F5D-00E1-4420-AC26-008691C72454}" destId="{279B03E4-87AF-4005-B7AD-BE9053BBE7BE}" srcOrd="1" destOrd="0" presId="urn:microsoft.com/office/officeart/2005/8/layout/default"/>
    <dgm:cxn modelId="{52E23EA5-8049-43EC-A4C7-E2C576C6DB4F}" type="presParOf" srcId="{31918F5D-00E1-4420-AC26-008691C72454}" destId="{D4EDC391-AA77-41E2-87CC-05B196AA4BFA}" srcOrd="2" destOrd="0" presId="urn:microsoft.com/office/officeart/2005/8/layout/default"/>
  </dgm:cxnLst>
  <dgm:bg/>
  <dgm:whole/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Beach line</a:t>
          </a:r>
          <a:endParaRPr lang="en-US" sz="2400" dirty="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22DF9AAD-059A-4FFD-8EBC-EDE9162002A2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Break point</a:t>
          </a:r>
          <a:endParaRPr lang="en-US" sz="2400" dirty="0"/>
        </a:p>
      </dgm:t>
    </dgm:pt>
    <dgm:pt modelId="{30D1EBFA-CFBB-4010-A396-1BB3CF0CCB40}" type="parTrans" cxnId="{CED7D308-4E5F-4C75-B61E-877B451916E7}">
      <dgm:prSet/>
      <dgm:spPr/>
      <dgm:t>
        <a:bodyPr/>
        <a:lstStyle/>
        <a:p>
          <a:endParaRPr lang="en-US" sz="1000"/>
        </a:p>
      </dgm:t>
    </dgm:pt>
    <dgm:pt modelId="{DF2DA748-04E2-49BC-8BB4-A7412FDAAE01}" type="sibTrans" cxnId="{CED7D308-4E5F-4C75-B61E-877B451916E7}">
      <dgm:prSet/>
      <dgm:spPr/>
      <dgm:t>
        <a:bodyPr/>
        <a:lstStyle/>
        <a:p>
          <a:endParaRPr lang="en-US" sz="1000"/>
        </a:p>
      </dgm:t>
    </dgm:pt>
    <dgm:pt modelId="{E5F3D458-B8EC-4C2C-BE5D-3E6E76225674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Events</a:t>
          </a:r>
          <a:endParaRPr lang="en-US" sz="2400" dirty="0"/>
        </a:p>
      </dgm:t>
    </dgm:pt>
    <dgm:pt modelId="{F72AF3D5-F218-4F43-B292-AB5D6E9D6357}" type="parTrans" cxnId="{54E9192D-8CA6-48D7-B8F6-4830EAA17148}">
      <dgm:prSet/>
      <dgm:spPr/>
      <dgm:t>
        <a:bodyPr/>
        <a:lstStyle/>
        <a:p>
          <a:endParaRPr lang="en-US" sz="1000"/>
        </a:p>
      </dgm:t>
    </dgm:pt>
    <dgm:pt modelId="{ECB6C9B8-03A3-42DF-8BFD-88A97C2AE504}" type="sibTrans" cxnId="{54E9192D-8CA6-48D7-B8F6-4830EAA17148}">
      <dgm:prSet/>
      <dgm:spPr/>
      <dgm:t>
        <a:bodyPr/>
        <a:lstStyle/>
        <a:p>
          <a:endParaRPr lang="en-US" sz="1000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3" custScaleX="207042" custScaleY="97926" custLinFactNeighborX="6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323D7B05-ACBF-40BC-8F28-9E16312B0BDD}" type="pres">
      <dgm:prSet presAssocID="{22DF9AAD-059A-4FFD-8EBC-EDE9162002A2}" presName="node" presStyleLbl="node1" presStyleIdx="1" presStyleCnt="3" custScaleX="224382" custScaleY="97926" custLinFactNeighborX="6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C85D0-61FE-430B-96E5-594C9410443B}" type="pres">
      <dgm:prSet presAssocID="{DF2DA748-04E2-49BC-8BB4-A7412FDAAE01}" presName="sibTrans" presStyleCnt="0"/>
      <dgm:spPr/>
    </dgm:pt>
    <dgm:pt modelId="{4ADCA52F-3158-425C-89F7-1C3A0C63FBB9}" type="pres">
      <dgm:prSet presAssocID="{E5F3D458-B8EC-4C2C-BE5D-3E6E76225674}" presName="node" presStyleLbl="node1" presStyleIdx="2" presStyleCnt="3" custScaleX="208059" custScaleY="97926" custLinFactNeighborX="6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E9192D-8CA6-48D7-B8F6-4830EAA17148}" srcId="{A94FCC6A-9CAF-47F0-B069-C85FC2BEFE75}" destId="{E5F3D458-B8EC-4C2C-BE5D-3E6E76225674}" srcOrd="2" destOrd="0" parTransId="{F72AF3D5-F218-4F43-B292-AB5D6E9D6357}" sibTransId="{ECB6C9B8-03A3-42DF-8BFD-88A97C2AE504}"/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3D881FDF-D95C-4DC0-84EA-BECB0D136259}" type="presOf" srcId="{E5F3D458-B8EC-4C2C-BE5D-3E6E76225674}" destId="{4ADCA52F-3158-425C-89F7-1C3A0C63FBB9}" srcOrd="0" destOrd="0" presId="urn:microsoft.com/office/officeart/2005/8/layout/default"/>
    <dgm:cxn modelId="{B5D8EBE4-FE8B-47D9-9FED-9D4A833D0A9D}" type="presOf" srcId="{398B8332-486D-409B-BDAF-F4F32CBEA5F6}" destId="{C423CF6B-C600-4511-8C54-3F3E3670012E}" srcOrd="0" destOrd="0" presId="urn:microsoft.com/office/officeart/2005/8/layout/default"/>
    <dgm:cxn modelId="{382E6470-D91D-4DAE-B29F-C8433C597CA3}" type="presOf" srcId="{22DF9AAD-059A-4FFD-8EBC-EDE9162002A2}" destId="{323D7B05-ACBF-40BC-8F28-9E16312B0BDD}" srcOrd="0" destOrd="0" presId="urn:microsoft.com/office/officeart/2005/8/layout/default"/>
    <dgm:cxn modelId="{2D6C1361-D28F-46EC-A6FF-A982D8495880}" type="presOf" srcId="{A94FCC6A-9CAF-47F0-B069-C85FC2BEFE75}" destId="{31918F5D-00E1-4420-AC26-008691C72454}" srcOrd="0" destOrd="0" presId="urn:microsoft.com/office/officeart/2005/8/layout/default"/>
    <dgm:cxn modelId="{CED7D308-4E5F-4C75-B61E-877B451916E7}" srcId="{A94FCC6A-9CAF-47F0-B069-C85FC2BEFE75}" destId="{22DF9AAD-059A-4FFD-8EBC-EDE9162002A2}" srcOrd="1" destOrd="0" parTransId="{30D1EBFA-CFBB-4010-A396-1BB3CF0CCB40}" sibTransId="{DF2DA748-04E2-49BC-8BB4-A7412FDAAE01}"/>
    <dgm:cxn modelId="{4B04911E-4D42-4410-858A-E4EAA3748E59}" type="presParOf" srcId="{31918F5D-00E1-4420-AC26-008691C72454}" destId="{C423CF6B-C600-4511-8C54-3F3E3670012E}" srcOrd="0" destOrd="0" presId="urn:microsoft.com/office/officeart/2005/8/layout/default"/>
    <dgm:cxn modelId="{C1E2F1DF-9232-4AB7-9F64-F18B8C7903D5}" type="presParOf" srcId="{31918F5D-00E1-4420-AC26-008691C72454}" destId="{279B03E4-87AF-4005-B7AD-BE9053BBE7BE}" srcOrd="1" destOrd="0" presId="urn:microsoft.com/office/officeart/2005/8/layout/default"/>
    <dgm:cxn modelId="{F4C68CD6-1E42-4CCA-90BD-E1A1A59DC30C}" type="presParOf" srcId="{31918F5D-00E1-4420-AC26-008691C72454}" destId="{323D7B05-ACBF-40BC-8F28-9E16312B0BDD}" srcOrd="2" destOrd="0" presId="urn:microsoft.com/office/officeart/2005/8/layout/default"/>
    <dgm:cxn modelId="{25B55592-A77C-4404-BE8D-7298E9904FD4}" type="presParOf" srcId="{31918F5D-00E1-4420-AC26-008691C72454}" destId="{AFBC85D0-61FE-430B-96E5-594C9410443B}" srcOrd="3" destOrd="0" presId="urn:microsoft.com/office/officeart/2005/8/layout/default"/>
    <dgm:cxn modelId="{3BB3D2E8-4216-4CCD-B91D-7DBC5837980D}" type="presParOf" srcId="{31918F5D-00E1-4420-AC26-008691C72454}" destId="{4ADCA52F-3158-425C-89F7-1C3A0C63FBB9}" srcOrd="4" destOrd="0" presId="urn:microsoft.com/office/officeart/2005/8/layout/default"/>
  </dgm:cxnLst>
  <dgm:bg/>
  <dgm:whole/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7-3 Voronoi Diagram of Line Segments</a:t>
          </a:r>
          <a:endParaRPr lang="en-US" sz="2400" b="1" dirty="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A98199DA-4B17-4BE5-9223-EFA74B913AA2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7-4 Farthest-Point Voronoi Diagrams</a:t>
          </a:r>
          <a:endParaRPr lang="en-US" sz="2400" dirty="0"/>
        </a:p>
      </dgm:t>
    </dgm:pt>
    <dgm:pt modelId="{23B029DB-EB72-48D9-B3A3-E82A7A72C6F4}" type="parTrans" cxnId="{D13E3426-ECDE-4EB4-8B34-64EECDB1CF60}">
      <dgm:prSet/>
      <dgm:spPr/>
      <dgm:t>
        <a:bodyPr/>
        <a:lstStyle/>
        <a:p>
          <a:endParaRPr lang="en-US" sz="1800"/>
        </a:p>
      </dgm:t>
    </dgm:pt>
    <dgm:pt modelId="{556BC2B3-0404-42B2-87F7-766E5C02DE8D}" type="sibTrans" cxnId="{D13E3426-ECDE-4EB4-8B34-64EECDB1CF60}">
      <dgm:prSet/>
      <dgm:spPr/>
      <dgm:t>
        <a:bodyPr/>
        <a:lstStyle/>
        <a:p>
          <a:endParaRPr lang="en-US" sz="1800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2" custScaleX="606681" custScaleY="97926" custLinFactNeighborX="-78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5A16ADA6-3296-4469-A41F-FCB69D6DBBC7}" type="pres">
      <dgm:prSet presAssocID="{A98199DA-4B17-4BE5-9223-EFA74B913AA2}" presName="node" presStyleLbl="node1" presStyleIdx="1" presStyleCnt="2" custScaleX="571410" custScaleY="97926" custLinFactNeighborX="-18431" custLinFactNeighborY="2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C68CFF80-7EA5-4D6E-A8A0-AE89AA38A827}" type="presOf" srcId="{A98199DA-4B17-4BE5-9223-EFA74B913AA2}" destId="{5A16ADA6-3296-4469-A41F-FCB69D6DBBC7}" srcOrd="0" destOrd="0" presId="urn:microsoft.com/office/officeart/2005/8/layout/default"/>
    <dgm:cxn modelId="{D13E3426-ECDE-4EB4-8B34-64EECDB1CF60}" srcId="{A94FCC6A-9CAF-47F0-B069-C85FC2BEFE75}" destId="{A98199DA-4B17-4BE5-9223-EFA74B913AA2}" srcOrd="1" destOrd="0" parTransId="{23B029DB-EB72-48D9-B3A3-E82A7A72C6F4}" sibTransId="{556BC2B3-0404-42B2-87F7-766E5C02DE8D}"/>
    <dgm:cxn modelId="{450E22D2-0865-41D1-B078-D10F8E418D0D}" type="presOf" srcId="{A94FCC6A-9CAF-47F0-B069-C85FC2BEFE75}" destId="{31918F5D-00E1-4420-AC26-008691C72454}" srcOrd="0" destOrd="0" presId="urn:microsoft.com/office/officeart/2005/8/layout/default"/>
    <dgm:cxn modelId="{F49EF369-7635-456D-96CC-DF58A4EC790F}" type="presOf" srcId="{398B8332-486D-409B-BDAF-F4F32CBEA5F6}" destId="{C423CF6B-C600-4511-8C54-3F3E3670012E}" srcOrd="0" destOrd="0" presId="urn:microsoft.com/office/officeart/2005/8/layout/default"/>
    <dgm:cxn modelId="{C31B04D5-1AED-47AB-8E72-374252EEB726}" type="presParOf" srcId="{31918F5D-00E1-4420-AC26-008691C72454}" destId="{C423CF6B-C600-4511-8C54-3F3E3670012E}" srcOrd="0" destOrd="0" presId="urn:microsoft.com/office/officeart/2005/8/layout/default"/>
    <dgm:cxn modelId="{21A6F922-4DDC-44AD-BCBD-7E63EDED4E89}" type="presParOf" srcId="{31918F5D-00E1-4420-AC26-008691C72454}" destId="{279B03E4-87AF-4005-B7AD-BE9053BBE7BE}" srcOrd="1" destOrd="0" presId="urn:microsoft.com/office/officeart/2005/8/layout/default"/>
    <dgm:cxn modelId="{5ED01FDA-DF78-466F-BCD7-5066C3163C6E}" type="presParOf" srcId="{31918F5D-00E1-4420-AC26-008691C72454}" destId="{5A16ADA6-3296-4469-A41F-FCB69D6DBBC7}" srcOrd="2" destOrd="0" presId="urn:microsoft.com/office/officeart/2005/8/layout/default"/>
  </dgm:cxnLst>
  <dgm:bg/>
  <dgm:whole/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Sweep Line Algorithm</a:t>
          </a:r>
          <a:endParaRPr lang="en-US" sz="2400" dirty="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8A01BA06-F1DB-4325-929F-259E8002D153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Retraction</a:t>
          </a:r>
          <a:r>
            <a:rPr lang="en-US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Algorithm</a:t>
          </a:r>
          <a:endParaRPr lang="en-US" sz="2100" dirty="0"/>
        </a:p>
      </dgm:t>
    </dgm:pt>
    <dgm:pt modelId="{72B883D2-E688-486D-8175-BA3CD5133CE6}" type="parTrans" cxnId="{32D8DBB1-AB90-4886-86C5-EF15041E410B}">
      <dgm:prSet/>
      <dgm:spPr/>
      <dgm:t>
        <a:bodyPr/>
        <a:lstStyle/>
        <a:p>
          <a:endParaRPr lang="en-US"/>
        </a:p>
      </dgm:t>
    </dgm:pt>
    <dgm:pt modelId="{D444C04E-5C35-4009-8555-A700E019DBF6}" type="sibTrans" cxnId="{32D8DBB1-AB90-4886-86C5-EF15041E410B}">
      <dgm:prSet/>
      <dgm:spPr/>
      <dgm:t>
        <a:bodyPr/>
        <a:lstStyle/>
        <a:p>
          <a:endParaRPr lang="en-US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2" custScaleX="378010" custScaleY="97926" custLinFactNeighborX="6956" custLinFactNeighborY="2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D4EDC391-AA77-41E2-87CC-05B196AA4BFA}" type="pres">
      <dgm:prSet presAssocID="{8A01BA06-F1DB-4325-929F-259E8002D153}" presName="node" presStyleLbl="node1" presStyleIdx="1" presStyleCnt="2" custScaleX="332090" custScaleY="97926" custLinFactNeighborX="6956" custLinFactNeighborY="2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AE50A6-7387-4F72-AB1F-554D7D3208C2}" type="presOf" srcId="{A94FCC6A-9CAF-47F0-B069-C85FC2BEFE75}" destId="{31918F5D-00E1-4420-AC26-008691C72454}" srcOrd="0" destOrd="0" presId="urn:microsoft.com/office/officeart/2005/8/layout/default"/>
    <dgm:cxn modelId="{32D8DBB1-AB90-4886-86C5-EF15041E410B}" srcId="{A94FCC6A-9CAF-47F0-B069-C85FC2BEFE75}" destId="{8A01BA06-F1DB-4325-929F-259E8002D153}" srcOrd="1" destOrd="0" parTransId="{72B883D2-E688-486D-8175-BA3CD5133CE6}" sibTransId="{D444C04E-5C35-4009-8555-A700E019DBF6}"/>
    <dgm:cxn modelId="{D0546A0F-56A9-4DA6-A6F0-F1AAA65CD60D}" type="presOf" srcId="{398B8332-486D-409B-BDAF-F4F32CBEA5F6}" destId="{C423CF6B-C600-4511-8C54-3F3E3670012E}" srcOrd="0" destOrd="0" presId="urn:microsoft.com/office/officeart/2005/8/layout/default"/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B2F1E899-8AD9-41F4-92C5-88FFC22B6CFD}" type="presOf" srcId="{8A01BA06-F1DB-4325-929F-259E8002D153}" destId="{D4EDC391-AA77-41E2-87CC-05B196AA4BFA}" srcOrd="0" destOrd="0" presId="urn:microsoft.com/office/officeart/2005/8/layout/default"/>
    <dgm:cxn modelId="{E35658D2-73D0-4430-A55C-7D2BDA9EB071}" type="presParOf" srcId="{31918F5D-00E1-4420-AC26-008691C72454}" destId="{C423CF6B-C600-4511-8C54-3F3E3670012E}" srcOrd="0" destOrd="0" presId="urn:microsoft.com/office/officeart/2005/8/layout/default"/>
    <dgm:cxn modelId="{05B77C4D-CA76-43D8-818B-02D743DB75BB}" type="presParOf" srcId="{31918F5D-00E1-4420-AC26-008691C72454}" destId="{279B03E4-87AF-4005-B7AD-BE9053BBE7BE}" srcOrd="1" destOrd="0" presId="urn:microsoft.com/office/officeart/2005/8/layout/default"/>
    <dgm:cxn modelId="{B803A631-B88E-494A-9A95-503B7FC2DA13}" type="presParOf" srcId="{31918F5D-00E1-4420-AC26-008691C72454}" destId="{D4EDC391-AA77-41E2-87CC-05B196AA4BFA}" srcOrd="2" destOrd="0" presId="urn:microsoft.com/office/officeart/2005/8/layout/default"/>
  </dgm:cxnLst>
  <dgm:bg/>
  <dgm:whole/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Site Event</a:t>
          </a:r>
          <a:endParaRPr lang="en-US" sz="2400" dirty="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22DF9AAD-059A-4FFD-8EBC-EDE9162002A2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Circle Event</a:t>
          </a:r>
          <a:endParaRPr lang="en-US" sz="2400" dirty="0"/>
        </a:p>
      </dgm:t>
    </dgm:pt>
    <dgm:pt modelId="{30D1EBFA-CFBB-4010-A396-1BB3CF0CCB40}" type="parTrans" cxnId="{CED7D308-4E5F-4C75-B61E-877B451916E7}">
      <dgm:prSet/>
      <dgm:spPr/>
      <dgm:t>
        <a:bodyPr/>
        <a:lstStyle/>
        <a:p>
          <a:endParaRPr lang="en-US" sz="1000"/>
        </a:p>
      </dgm:t>
    </dgm:pt>
    <dgm:pt modelId="{DF2DA748-04E2-49BC-8BB4-A7412FDAAE01}" type="sibTrans" cxnId="{CED7D308-4E5F-4C75-B61E-877B451916E7}">
      <dgm:prSet/>
      <dgm:spPr/>
      <dgm:t>
        <a:bodyPr/>
        <a:lstStyle/>
        <a:p>
          <a:endParaRPr lang="en-US" sz="1000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2" custScaleX="201098" custScaleY="97926" custLinFactNeighborX="6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323D7B05-ACBF-40BC-8F28-9E16312B0BDD}" type="pres">
      <dgm:prSet presAssocID="{22DF9AAD-059A-4FFD-8EBC-EDE9162002A2}" presName="node" presStyleLbl="node1" presStyleIdx="1" presStyleCnt="2" custScaleX="230866" custScaleY="97926" custLinFactNeighborX="10963" custLinFactNeighborY="2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D0EDE9-0EB0-413C-9D0B-3681F815D346}" type="presOf" srcId="{A94FCC6A-9CAF-47F0-B069-C85FC2BEFE75}" destId="{31918F5D-00E1-4420-AC26-008691C72454}" srcOrd="0" destOrd="0" presId="urn:microsoft.com/office/officeart/2005/8/layout/default"/>
    <dgm:cxn modelId="{BB56FAE7-CD37-47FC-AAB4-E779563BD211}" type="presOf" srcId="{22DF9AAD-059A-4FFD-8EBC-EDE9162002A2}" destId="{323D7B05-ACBF-40BC-8F28-9E16312B0BDD}" srcOrd="0" destOrd="0" presId="urn:microsoft.com/office/officeart/2005/8/layout/default"/>
    <dgm:cxn modelId="{2A389BA7-AC9D-4CCD-82C9-9BBB81AE9C80}" type="presOf" srcId="{398B8332-486D-409B-BDAF-F4F32CBEA5F6}" destId="{C423CF6B-C600-4511-8C54-3F3E3670012E}" srcOrd="0" destOrd="0" presId="urn:microsoft.com/office/officeart/2005/8/layout/default"/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CED7D308-4E5F-4C75-B61E-877B451916E7}" srcId="{A94FCC6A-9CAF-47F0-B069-C85FC2BEFE75}" destId="{22DF9AAD-059A-4FFD-8EBC-EDE9162002A2}" srcOrd="1" destOrd="0" parTransId="{30D1EBFA-CFBB-4010-A396-1BB3CF0CCB40}" sibTransId="{DF2DA748-04E2-49BC-8BB4-A7412FDAAE01}"/>
    <dgm:cxn modelId="{E8F5CF62-B721-4A26-9664-8A0164B14F55}" type="presParOf" srcId="{31918F5D-00E1-4420-AC26-008691C72454}" destId="{C423CF6B-C600-4511-8C54-3F3E3670012E}" srcOrd="0" destOrd="0" presId="urn:microsoft.com/office/officeart/2005/8/layout/default"/>
    <dgm:cxn modelId="{BFB87BA9-DACC-4A1E-B9B8-CE7321B85B01}" type="presParOf" srcId="{31918F5D-00E1-4420-AC26-008691C72454}" destId="{279B03E4-87AF-4005-B7AD-BE9053BBE7BE}" srcOrd="1" destOrd="0" presId="urn:microsoft.com/office/officeart/2005/8/layout/default"/>
    <dgm:cxn modelId="{6A23673E-6BC9-41EF-9670-F37DFC32893F}" type="presParOf" srcId="{31918F5D-00E1-4420-AC26-008691C72454}" destId="{323D7B05-ACBF-40BC-8F28-9E16312B0BDD}" srcOrd="2" destOrd="0" presId="urn:microsoft.com/office/officeart/2005/8/layout/default"/>
  </dgm:cxnLst>
  <dgm:bg/>
  <dgm:whole/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Upper Endpoint</a:t>
          </a:r>
          <a:endParaRPr lang="en-US" sz="2400" dirty="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22DF9AAD-059A-4FFD-8EBC-EDE9162002A2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Lower Endpoint</a:t>
          </a:r>
          <a:endParaRPr lang="en-US" sz="2400" dirty="0"/>
        </a:p>
      </dgm:t>
    </dgm:pt>
    <dgm:pt modelId="{30D1EBFA-CFBB-4010-A396-1BB3CF0CCB40}" type="parTrans" cxnId="{CED7D308-4E5F-4C75-B61E-877B451916E7}">
      <dgm:prSet/>
      <dgm:spPr/>
      <dgm:t>
        <a:bodyPr/>
        <a:lstStyle/>
        <a:p>
          <a:endParaRPr lang="en-US" sz="1000"/>
        </a:p>
      </dgm:t>
    </dgm:pt>
    <dgm:pt modelId="{DF2DA748-04E2-49BC-8BB4-A7412FDAAE01}" type="sibTrans" cxnId="{CED7D308-4E5F-4C75-B61E-877B451916E7}">
      <dgm:prSet/>
      <dgm:spPr/>
      <dgm:t>
        <a:bodyPr/>
        <a:lstStyle/>
        <a:p>
          <a:endParaRPr lang="en-US" sz="1000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2" custScaleX="147086" custScaleY="97926" custLinFactNeighborX="6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323D7B05-ACBF-40BC-8F28-9E16312B0BDD}" type="pres">
      <dgm:prSet presAssocID="{22DF9AAD-059A-4FFD-8EBC-EDE9162002A2}" presName="node" presStyleLbl="node1" presStyleIdx="1" presStyleCnt="2" custScaleX="168482" custScaleY="97926" custLinFactNeighborX="10963" custLinFactNeighborY="2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C72621-AF79-4074-928B-BDF6052B899E}" type="presOf" srcId="{A94FCC6A-9CAF-47F0-B069-C85FC2BEFE75}" destId="{31918F5D-00E1-4420-AC26-008691C72454}" srcOrd="0" destOrd="0" presId="urn:microsoft.com/office/officeart/2005/8/layout/default"/>
    <dgm:cxn modelId="{170202B0-B6AA-48E4-9503-47DED6842FAB}" type="presOf" srcId="{398B8332-486D-409B-BDAF-F4F32CBEA5F6}" destId="{C423CF6B-C600-4511-8C54-3F3E3670012E}" srcOrd="0" destOrd="0" presId="urn:microsoft.com/office/officeart/2005/8/layout/default"/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CED7D308-4E5F-4C75-B61E-877B451916E7}" srcId="{A94FCC6A-9CAF-47F0-B069-C85FC2BEFE75}" destId="{22DF9AAD-059A-4FFD-8EBC-EDE9162002A2}" srcOrd="1" destOrd="0" parTransId="{30D1EBFA-CFBB-4010-A396-1BB3CF0CCB40}" sibTransId="{DF2DA748-04E2-49BC-8BB4-A7412FDAAE01}"/>
    <dgm:cxn modelId="{4860CD99-03E6-4C2B-9C20-07C289C3A8AE}" type="presOf" srcId="{22DF9AAD-059A-4FFD-8EBC-EDE9162002A2}" destId="{323D7B05-ACBF-40BC-8F28-9E16312B0BDD}" srcOrd="0" destOrd="0" presId="urn:microsoft.com/office/officeart/2005/8/layout/default"/>
    <dgm:cxn modelId="{177819DC-8E1C-45AB-B6E5-79515C7549D4}" type="presParOf" srcId="{31918F5D-00E1-4420-AC26-008691C72454}" destId="{C423CF6B-C600-4511-8C54-3F3E3670012E}" srcOrd="0" destOrd="0" presId="urn:microsoft.com/office/officeart/2005/8/layout/default"/>
    <dgm:cxn modelId="{7DEFD1CD-D8CA-4F97-BCF7-91F58BB0D76C}" type="presParOf" srcId="{31918F5D-00E1-4420-AC26-008691C72454}" destId="{279B03E4-87AF-4005-B7AD-BE9053BBE7BE}" srcOrd="1" destOrd="0" presId="urn:microsoft.com/office/officeart/2005/8/layout/default"/>
    <dgm:cxn modelId="{E25FFCB6-5592-4BA9-8611-C6EAF944CC4C}" type="presParOf" srcId="{31918F5D-00E1-4420-AC26-008691C72454}" destId="{323D7B05-ACBF-40BC-8F28-9E16312B0BDD}" srcOrd="2" destOrd="0" presId="urn:microsoft.com/office/officeart/2005/8/layout/default"/>
  </dgm:cxnLst>
  <dgm:bg/>
  <dgm:whole/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Beach line</a:t>
          </a:r>
          <a:endParaRPr lang="en-US" sz="2400" dirty="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22DF9AAD-059A-4FFD-8EBC-EDE9162002A2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Break point</a:t>
          </a:r>
          <a:endParaRPr lang="en-US" sz="2400" dirty="0"/>
        </a:p>
      </dgm:t>
    </dgm:pt>
    <dgm:pt modelId="{30D1EBFA-CFBB-4010-A396-1BB3CF0CCB40}" type="parTrans" cxnId="{CED7D308-4E5F-4C75-B61E-877B451916E7}">
      <dgm:prSet/>
      <dgm:spPr/>
      <dgm:t>
        <a:bodyPr/>
        <a:lstStyle/>
        <a:p>
          <a:endParaRPr lang="en-US" sz="1000"/>
        </a:p>
      </dgm:t>
    </dgm:pt>
    <dgm:pt modelId="{DF2DA748-04E2-49BC-8BB4-A7412FDAAE01}" type="sibTrans" cxnId="{CED7D308-4E5F-4C75-B61E-877B451916E7}">
      <dgm:prSet/>
      <dgm:spPr/>
      <dgm:t>
        <a:bodyPr/>
        <a:lstStyle/>
        <a:p>
          <a:endParaRPr lang="en-US" sz="1000"/>
        </a:p>
      </dgm:t>
    </dgm:pt>
    <dgm:pt modelId="{E5F3D458-B8EC-4C2C-BE5D-3E6E76225674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Events</a:t>
          </a:r>
          <a:endParaRPr lang="en-US" sz="2400" dirty="0"/>
        </a:p>
      </dgm:t>
    </dgm:pt>
    <dgm:pt modelId="{F72AF3D5-F218-4F43-B292-AB5D6E9D6357}" type="parTrans" cxnId="{54E9192D-8CA6-48D7-B8F6-4830EAA17148}">
      <dgm:prSet/>
      <dgm:spPr/>
      <dgm:t>
        <a:bodyPr/>
        <a:lstStyle/>
        <a:p>
          <a:endParaRPr lang="en-US" sz="1000"/>
        </a:p>
      </dgm:t>
    </dgm:pt>
    <dgm:pt modelId="{ECB6C9B8-03A3-42DF-8BFD-88A97C2AE504}" type="sibTrans" cxnId="{54E9192D-8CA6-48D7-B8F6-4830EAA17148}">
      <dgm:prSet/>
      <dgm:spPr/>
      <dgm:t>
        <a:bodyPr/>
        <a:lstStyle/>
        <a:p>
          <a:endParaRPr lang="en-US" sz="1000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3" custScaleX="207042" custScaleY="97926" custLinFactNeighborX="6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323D7B05-ACBF-40BC-8F28-9E16312B0BDD}" type="pres">
      <dgm:prSet presAssocID="{22DF9AAD-059A-4FFD-8EBC-EDE9162002A2}" presName="node" presStyleLbl="node1" presStyleIdx="1" presStyleCnt="3" custScaleX="224382" custScaleY="97926" custLinFactNeighborX="6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C85D0-61FE-430B-96E5-594C9410443B}" type="pres">
      <dgm:prSet presAssocID="{DF2DA748-04E2-49BC-8BB4-A7412FDAAE01}" presName="sibTrans" presStyleCnt="0"/>
      <dgm:spPr/>
    </dgm:pt>
    <dgm:pt modelId="{4ADCA52F-3158-425C-89F7-1C3A0C63FBB9}" type="pres">
      <dgm:prSet presAssocID="{E5F3D458-B8EC-4C2C-BE5D-3E6E76225674}" presName="node" presStyleLbl="node1" presStyleIdx="2" presStyleCnt="3" custScaleX="208059" custScaleY="97926" custLinFactNeighborX="6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E9192D-8CA6-48D7-B8F6-4830EAA17148}" srcId="{A94FCC6A-9CAF-47F0-B069-C85FC2BEFE75}" destId="{E5F3D458-B8EC-4C2C-BE5D-3E6E76225674}" srcOrd="2" destOrd="0" parTransId="{F72AF3D5-F218-4F43-B292-AB5D6E9D6357}" sibTransId="{ECB6C9B8-03A3-42DF-8BFD-88A97C2AE504}"/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805EA003-C6FC-41E0-A716-691F6B748B11}" type="presOf" srcId="{A94FCC6A-9CAF-47F0-B069-C85FC2BEFE75}" destId="{31918F5D-00E1-4420-AC26-008691C72454}" srcOrd="0" destOrd="0" presId="urn:microsoft.com/office/officeart/2005/8/layout/default"/>
    <dgm:cxn modelId="{2CDE7C44-C2C0-463C-A399-1F5EE9B22551}" type="presOf" srcId="{E5F3D458-B8EC-4C2C-BE5D-3E6E76225674}" destId="{4ADCA52F-3158-425C-89F7-1C3A0C63FBB9}" srcOrd="0" destOrd="0" presId="urn:microsoft.com/office/officeart/2005/8/layout/default"/>
    <dgm:cxn modelId="{B3BA120A-4ACD-4A60-9AEE-73C53B19D4B6}" type="presOf" srcId="{398B8332-486D-409B-BDAF-F4F32CBEA5F6}" destId="{C423CF6B-C600-4511-8C54-3F3E3670012E}" srcOrd="0" destOrd="0" presId="urn:microsoft.com/office/officeart/2005/8/layout/default"/>
    <dgm:cxn modelId="{FF54B475-B835-414F-9C8A-A90B09682335}" type="presOf" srcId="{22DF9AAD-059A-4FFD-8EBC-EDE9162002A2}" destId="{323D7B05-ACBF-40BC-8F28-9E16312B0BDD}" srcOrd="0" destOrd="0" presId="urn:microsoft.com/office/officeart/2005/8/layout/default"/>
    <dgm:cxn modelId="{CED7D308-4E5F-4C75-B61E-877B451916E7}" srcId="{A94FCC6A-9CAF-47F0-B069-C85FC2BEFE75}" destId="{22DF9AAD-059A-4FFD-8EBC-EDE9162002A2}" srcOrd="1" destOrd="0" parTransId="{30D1EBFA-CFBB-4010-A396-1BB3CF0CCB40}" sibTransId="{DF2DA748-04E2-49BC-8BB4-A7412FDAAE01}"/>
    <dgm:cxn modelId="{183B67CE-B8E0-48AC-A08D-7FA54C277E2C}" type="presParOf" srcId="{31918F5D-00E1-4420-AC26-008691C72454}" destId="{C423CF6B-C600-4511-8C54-3F3E3670012E}" srcOrd="0" destOrd="0" presId="urn:microsoft.com/office/officeart/2005/8/layout/default"/>
    <dgm:cxn modelId="{757E0426-E792-42B8-99EC-552F1A0BE30A}" type="presParOf" srcId="{31918F5D-00E1-4420-AC26-008691C72454}" destId="{279B03E4-87AF-4005-B7AD-BE9053BBE7BE}" srcOrd="1" destOrd="0" presId="urn:microsoft.com/office/officeart/2005/8/layout/default"/>
    <dgm:cxn modelId="{3308C3A1-B437-4BDD-8234-7D5FEDA7EE96}" type="presParOf" srcId="{31918F5D-00E1-4420-AC26-008691C72454}" destId="{323D7B05-ACBF-40BC-8F28-9E16312B0BDD}" srcOrd="2" destOrd="0" presId="urn:microsoft.com/office/officeart/2005/8/layout/default"/>
    <dgm:cxn modelId="{0704BB0B-92D3-4A2C-939A-70619D15A3A9}" type="presParOf" srcId="{31918F5D-00E1-4420-AC26-008691C72454}" destId="{AFBC85D0-61FE-430B-96E5-594C9410443B}" srcOrd="3" destOrd="0" presId="urn:microsoft.com/office/officeart/2005/8/layout/default"/>
    <dgm:cxn modelId="{8E218F31-6117-4F47-B943-1460A19832B9}" type="presParOf" srcId="{31918F5D-00E1-4420-AC26-008691C72454}" destId="{4ADCA52F-3158-425C-89F7-1C3A0C63FBB9}" srcOrd="4" destOrd="0" presId="urn:microsoft.com/office/officeart/2005/8/layout/default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7-3 Voronoi Diagram of Line Segments</a:t>
          </a:r>
          <a:endParaRPr lang="en-US" sz="2400" b="1" dirty="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1" custScaleX="606681" custScaleY="149829" custLinFactNeighborX="-78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F10D1C-78A4-475E-93C8-926A2D516324}" type="presOf" srcId="{A94FCC6A-9CAF-47F0-B069-C85FC2BEFE75}" destId="{31918F5D-00E1-4420-AC26-008691C72454}" srcOrd="0" destOrd="0" presId="urn:microsoft.com/office/officeart/2005/8/layout/default"/>
    <dgm:cxn modelId="{758BA66A-AF66-4FA3-A87E-6735FC96D6A3}" type="presOf" srcId="{398B8332-486D-409B-BDAF-F4F32CBEA5F6}" destId="{C423CF6B-C600-4511-8C54-3F3E3670012E}" srcOrd="0" destOrd="0" presId="urn:microsoft.com/office/officeart/2005/8/layout/default"/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81A197D6-2E9D-4594-9E67-67EF6AC5A9EF}" type="presParOf" srcId="{31918F5D-00E1-4420-AC26-008691C72454}" destId="{C423CF6B-C600-4511-8C54-3F3E3670012E}" srcOrd="0" destOrd="0" presId="urn:microsoft.com/office/officeart/2005/8/layout/default"/>
  </dgm:cxnLst>
  <dgm:bg/>
  <dgm:whole/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7-3 Voronoi Diagram of Line Segments</a:t>
          </a:r>
          <a:endParaRPr lang="en-US" sz="2400" b="1" dirty="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A98199DA-4B17-4BE5-9223-EFA74B913AA2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7-4 Farthest-Point Voronoi Diagrams</a:t>
          </a:r>
          <a:endParaRPr lang="en-US" sz="2400" dirty="0"/>
        </a:p>
      </dgm:t>
    </dgm:pt>
    <dgm:pt modelId="{23B029DB-EB72-48D9-B3A3-E82A7A72C6F4}" type="parTrans" cxnId="{D13E3426-ECDE-4EB4-8B34-64EECDB1CF60}">
      <dgm:prSet/>
      <dgm:spPr/>
      <dgm:t>
        <a:bodyPr/>
        <a:lstStyle/>
        <a:p>
          <a:endParaRPr lang="en-US" sz="1800"/>
        </a:p>
      </dgm:t>
    </dgm:pt>
    <dgm:pt modelId="{556BC2B3-0404-42B2-87F7-766E5C02DE8D}" type="sibTrans" cxnId="{D13E3426-ECDE-4EB4-8B34-64EECDB1CF60}">
      <dgm:prSet/>
      <dgm:spPr/>
      <dgm:t>
        <a:bodyPr/>
        <a:lstStyle/>
        <a:p>
          <a:endParaRPr lang="en-US" sz="1800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2" custScaleX="606681" custScaleY="97926" custLinFactNeighborX="-78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5A16ADA6-3296-4469-A41F-FCB69D6DBBC7}" type="pres">
      <dgm:prSet presAssocID="{A98199DA-4B17-4BE5-9223-EFA74B913AA2}" presName="node" presStyleLbl="node1" presStyleIdx="1" presStyleCnt="2" custScaleX="571410" custScaleY="97926" custLinFactNeighborX="-18431" custLinFactNeighborY="2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D13E3426-ECDE-4EB4-8B34-64EECDB1CF60}" srcId="{A94FCC6A-9CAF-47F0-B069-C85FC2BEFE75}" destId="{A98199DA-4B17-4BE5-9223-EFA74B913AA2}" srcOrd="1" destOrd="0" parTransId="{23B029DB-EB72-48D9-B3A3-E82A7A72C6F4}" sibTransId="{556BC2B3-0404-42B2-87F7-766E5C02DE8D}"/>
    <dgm:cxn modelId="{BE7AEA6F-8A76-400D-8CBA-3DF514FF6A23}" type="presOf" srcId="{A94FCC6A-9CAF-47F0-B069-C85FC2BEFE75}" destId="{31918F5D-00E1-4420-AC26-008691C72454}" srcOrd="0" destOrd="0" presId="urn:microsoft.com/office/officeart/2005/8/layout/default"/>
    <dgm:cxn modelId="{96F1C1DF-11F2-4997-AA0B-8F7CA83D0237}" type="presOf" srcId="{398B8332-486D-409B-BDAF-F4F32CBEA5F6}" destId="{C423CF6B-C600-4511-8C54-3F3E3670012E}" srcOrd="0" destOrd="0" presId="urn:microsoft.com/office/officeart/2005/8/layout/default"/>
    <dgm:cxn modelId="{0F739089-85CA-431B-9391-B34F5A031002}" type="presOf" srcId="{A98199DA-4B17-4BE5-9223-EFA74B913AA2}" destId="{5A16ADA6-3296-4469-A41F-FCB69D6DBBC7}" srcOrd="0" destOrd="0" presId="urn:microsoft.com/office/officeart/2005/8/layout/default"/>
    <dgm:cxn modelId="{FC8A0D92-33DF-4452-823F-7D3809902478}" type="presParOf" srcId="{31918F5D-00E1-4420-AC26-008691C72454}" destId="{C423CF6B-C600-4511-8C54-3F3E3670012E}" srcOrd="0" destOrd="0" presId="urn:microsoft.com/office/officeart/2005/8/layout/default"/>
    <dgm:cxn modelId="{45386D3C-A200-4D76-97AE-343E7CD05D48}" type="presParOf" srcId="{31918F5D-00E1-4420-AC26-008691C72454}" destId="{279B03E4-87AF-4005-B7AD-BE9053BBE7BE}" srcOrd="1" destOrd="0" presId="urn:microsoft.com/office/officeart/2005/8/layout/default"/>
    <dgm:cxn modelId="{4151C0F0-4633-4B6A-8E6E-17C6A67A560C}" type="presParOf" srcId="{31918F5D-00E1-4420-AC26-008691C72454}" destId="{5A16ADA6-3296-4469-A41F-FCB69D6DBBC7}" srcOrd="2" destOrd="0" presId="urn:microsoft.com/office/officeart/2005/8/layout/default"/>
  </dgm:cxnLst>
  <dgm:bg/>
  <dgm:whole/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Sweep Line Algorithm</a:t>
          </a:r>
          <a:endParaRPr lang="en-US" sz="2400" dirty="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8A01BA06-F1DB-4325-929F-259E8002D153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Retraction</a:t>
          </a:r>
          <a:r>
            <a:rPr lang="en-US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Algorithm</a:t>
          </a:r>
          <a:endParaRPr lang="en-US" sz="2100" dirty="0"/>
        </a:p>
      </dgm:t>
    </dgm:pt>
    <dgm:pt modelId="{72B883D2-E688-486D-8175-BA3CD5133CE6}" type="parTrans" cxnId="{32D8DBB1-AB90-4886-86C5-EF15041E410B}">
      <dgm:prSet/>
      <dgm:spPr/>
      <dgm:t>
        <a:bodyPr/>
        <a:lstStyle/>
        <a:p>
          <a:endParaRPr lang="en-US"/>
        </a:p>
      </dgm:t>
    </dgm:pt>
    <dgm:pt modelId="{D444C04E-5C35-4009-8555-A700E019DBF6}" type="sibTrans" cxnId="{32D8DBB1-AB90-4886-86C5-EF15041E410B}">
      <dgm:prSet/>
      <dgm:spPr/>
      <dgm:t>
        <a:bodyPr/>
        <a:lstStyle/>
        <a:p>
          <a:endParaRPr lang="en-US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2" custScaleX="378010" custScaleY="97926" custLinFactNeighborX="6956" custLinFactNeighborY="2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D4EDC391-AA77-41E2-87CC-05B196AA4BFA}" type="pres">
      <dgm:prSet presAssocID="{8A01BA06-F1DB-4325-929F-259E8002D153}" presName="node" presStyleLbl="node1" presStyleIdx="1" presStyleCnt="2" custScaleX="332090" custScaleY="97926" custLinFactNeighborX="6956" custLinFactNeighborY="2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498E66-FEB6-4803-99BF-66AE013474A4}" type="presOf" srcId="{8A01BA06-F1DB-4325-929F-259E8002D153}" destId="{D4EDC391-AA77-41E2-87CC-05B196AA4BFA}" srcOrd="0" destOrd="0" presId="urn:microsoft.com/office/officeart/2005/8/layout/default"/>
    <dgm:cxn modelId="{E7FB561D-4AF5-444C-BAC5-AF1A98651150}" type="presOf" srcId="{A94FCC6A-9CAF-47F0-B069-C85FC2BEFE75}" destId="{31918F5D-00E1-4420-AC26-008691C72454}" srcOrd="0" destOrd="0" presId="urn:microsoft.com/office/officeart/2005/8/layout/default"/>
    <dgm:cxn modelId="{86FA0FE7-F49E-4DF7-B475-CF9262C26203}" type="presOf" srcId="{398B8332-486D-409B-BDAF-F4F32CBEA5F6}" destId="{C423CF6B-C600-4511-8C54-3F3E3670012E}" srcOrd="0" destOrd="0" presId="urn:microsoft.com/office/officeart/2005/8/layout/default"/>
    <dgm:cxn modelId="{32D8DBB1-AB90-4886-86C5-EF15041E410B}" srcId="{A94FCC6A-9CAF-47F0-B069-C85FC2BEFE75}" destId="{8A01BA06-F1DB-4325-929F-259E8002D153}" srcOrd="1" destOrd="0" parTransId="{72B883D2-E688-486D-8175-BA3CD5133CE6}" sibTransId="{D444C04E-5C35-4009-8555-A700E019DBF6}"/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1368F259-BF84-404D-9F96-D0E87A3860A2}" type="presParOf" srcId="{31918F5D-00E1-4420-AC26-008691C72454}" destId="{C423CF6B-C600-4511-8C54-3F3E3670012E}" srcOrd="0" destOrd="0" presId="urn:microsoft.com/office/officeart/2005/8/layout/default"/>
    <dgm:cxn modelId="{CBEB065F-AEC1-4688-B3A3-F98F9FBE434D}" type="presParOf" srcId="{31918F5D-00E1-4420-AC26-008691C72454}" destId="{279B03E4-87AF-4005-B7AD-BE9053BBE7BE}" srcOrd="1" destOrd="0" presId="urn:microsoft.com/office/officeart/2005/8/layout/default"/>
    <dgm:cxn modelId="{DCC8133D-3091-4AD4-AFD3-07EA82A7BB08}" type="presParOf" srcId="{31918F5D-00E1-4420-AC26-008691C72454}" destId="{D4EDC391-AA77-41E2-87CC-05B196AA4BFA}" srcOrd="2" destOrd="0" presId="urn:microsoft.com/office/officeart/2005/8/layout/default"/>
  </dgm:cxnLst>
  <dgm:bg/>
  <dgm:whole/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Site Event</a:t>
          </a:r>
          <a:endParaRPr lang="en-US" sz="2400" dirty="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22DF9AAD-059A-4FFD-8EBC-EDE9162002A2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Circle Event</a:t>
          </a:r>
          <a:endParaRPr lang="en-US" sz="2400" dirty="0"/>
        </a:p>
      </dgm:t>
    </dgm:pt>
    <dgm:pt modelId="{30D1EBFA-CFBB-4010-A396-1BB3CF0CCB40}" type="parTrans" cxnId="{CED7D308-4E5F-4C75-B61E-877B451916E7}">
      <dgm:prSet/>
      <dgm:spPr/>
      <dgm:t>
        <a:bodyPr/>
        <a:lstStyle/>
        <a:p>
          <a:endParaRPr lang="en-US" sz="1000"/>
        </a:p>
      </dgm:t>
    </dgm:pt>
    <dgm:pt modelId="{DF2DA748-04E2-49BC-8BB4-A7412FDAAE01}" type="sibTrans" cxnId="{CED7D308-4E5F-4C75-B61E-877B451916E7}">
      <dgm:prSet/>
      <dgm:spPr/>
      <dgm:t>
        <a:bodyPr/>
        <a:lstStyle/>
        <a:p>
          <a:endParaRPr lang="en-US" sz="1000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2" custScaleX="201098" custScaleY="97926" custLinFactNeighborX="6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323D7B05-ACBF-40BC-8F28-9E16312B0BDD}" type="pres">
      <dgm:prSet presAssocID="{22DF9AAD-059A-4FFD-8EBC-EDE9162002A2}" presName="node" presStyleLbl="node1" presStyleIdx="1" presStyleCnt="2" custScaleX="230866" custScaleY="97926" custLinFactNeighborX="10963" custLinFactNeighborY="2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0CD26ADB-7AF3-421C-9A96-FB1BA37652CB}" type="presOf" srcId="{A94FCC6A-9CAF-47F0-B069-C85FC2BEFE75}" destId="{31918F5D-00E1-4420-AC26-008691C72454}" srcOrd="0" destOrd="0" presId="urn:microsoft.com/office/officeart/2005/8/layout/default"/>
    <dgm:cxn modelId="{6AD9CDF4-D85D-4F63-80F5-A0944BFB89D0}" type="presOf" srcId="{22DF9AAD-059A-4FFD-8EBC-EDE9162002A2}" destId="{323D7B05-ACBF-40BC-8F28-9E16312B0BDD}" srcOrd="0" destOrd="0" presId="urn:microsoft.com/office/officeart/2005/8/layout/default"/>
    <dgm:cxn modelId="{CED7D308-4E5F-4C75-B61E-877B451916E7}" srcId="{A94FCC6A-9CAF-47F0-B069-C85FC2BEFE75}" destId="{22DF9AAD-059A-4FFD-8EBC-EDE9162002A2}" srcOrd="1" destOrd="0" parTransId="{30D1EBFA-CFBB-4010-A396-1BB3CF0CCB40}" sibTransId="{DF2DA748-04E2-49BC-8BB4-A7412FDAAE01}"/>
    <dgm:cxn modelId="{992E3258-309E-411C-9AA6-257B6CE48553}" type="presOf" srcId="{398B8332-486D-409B-BDAF-F4F32CBEA5F6}" destId="{C423CF6B-C600-4511-8C54-3F3E3670012E}" srcOrd="0" destOrd="0" presId="urn:microsoft.com/office/officeart/2005/8/layout/default"/>
    <dgm:cxn modelId="{728076AE-F1B3-4CAF-AE5A-97701DD0E222}" type="presParOf" srcId="{31918F5D-00E1-4420-AC26-008691C72454}" destId="{C423CF6B-C600-4511-8C54-3F3E3670012E}" srcOrd="0" destOrd="0" presId="urn:microsoft.com/office/officeart/2005/8/layout/default"/>
    <dgm:cxn modelId="{961ADC8C-BAEF-450A-9FE8-0A61A7016229}" type="presParOf" srcId="{31918F5D-00E1-4420-AC26-008691C72454}" destId="{279B03E4-87AF-4005-B7AD-BE9053BBE7BE}" srcOrd="1" destOrd="0" presId="urn:microsoft.com/office/officeart/2005/8/layout/default"/>
    <dgm:cxn modelId="{7841F6F2-12A3-4B3F-9867-D815B630E88A}" type="presParOf" srcId="{31918F5D-00E1-4420-AC26-008691C72454}" destId="{323D7B05-ACBF-40BC-8F28-9E16312B0BDD}" srcOrd="2" destOrd="0" presId="urn:microsoft.com/office/officeart/2005/8/layout/default"/>
  </dgm:cxnLst>
  <dgm:bg/>
  <dgm:whole/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Upper Endpoint</a:t>
          </a:r>
          <a:endParaRPr lang="en-US" sz="2400" dirty="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22DF9AAD-059A-4FFD-8EBC-EDE9162002A2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Lower Endpoint</a:t>
          </a:r>
          <a:endParaRPr lang="en-US" sz="2400" dirty="0"/>
        </a:p>
      </dgm:t>
    </dgm:pt>
    <dgm:pt modelId="{30D1EBFA-CFBB-4010-A396-1BB3CF0CCB40}" type="parTrans" cxnId="{CED7D308-4E5F-4C75-B61E-877B451916E7}">
      <dgm:prSet/>
      <dgm:spPr/>
      <dgm:t>
        <a:bodyPr/>
        <a:lstStyle/>
        <a:p>
          <a:endParaRPr lang="en-US" sz="1000"/>
        </a:p>
      </dgm:t>
    </dgm:pt>
    <dgm:pt modelId="{DF2DA748-04E2-49BC-8BB4-A7412FDAAE01}" type="sibTrans" cxnId="{CED7D308-4E5F-4C75-B61E-877B451916E7}">
      <dgm:prSet/>
      <dgm:spPr/>
      <dgm:t>
        <a:bodyPr/>
        <a:lstStyle/>
        <a:p>
          <a:endParaRPr lang="en-US" sz="1000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2" custScaleX="147086" custScaleY="97926" custLinFactNeighborX="6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323D7B05-ACBF-40BC-8F28-9E16312B0BDD}" type="pres">
      <dgm:prSet presAssocID="{22DF9AAD-059A-4FFD-8EBC-EDE9162002A2}" presName="node" presStyleLbl="node1" presStyleIdx="1" presStyleCnt="2" custScaleX="168482" custScaleY="97926" custLinFactNeighborX="10963" custLinFactNeighborY="2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98CD3E89-BA53-4DE3-A1C4-F0EE1BF2EADE}" type="presOf" srcId="{A94FCC6A-9CAF-47F0-B069-C85FC2BEFE75}" destId="{31918F5D-00E1-4420-AC26-008691C72454}" srcOrd="0" destOrd="0" presId="urn:microsoft.com/office/officeart/2005/8/layout/default"/>
    <dgm:cxn modelId="{81AD2CB6-52D7-4F6B-A621-8FF9117E858E}" type="presOf" srcId="{22DF9AAD-059A-4FFD-8EBC-EDE9162002A2}" destId="{323D7B05-ACBF-40BC-8F28-9E16312B0BDD}" srcOrd="0" destOrd="0" presId="urn:microsoft.com/office/officeart/2005/8/layout/default"/>
    <dgm:cxn modelId="{540F8EF8-9627-46AF-BADF-4E28F630568A}" type="presOf" srcId="{398B8332-486D-409B-BDAF-F4F32CBEA5F6}" destId="{C423CF6B-C600-4511-8C54-3F3E3670012E}" srcOrd="0" destOrd="0" presId="urn:microsoft.com/office/officeart/2005/8/layout/default"/>
    <dgm:cxn modelId="{CED7D308-4E5F-4C75-B61E-877B451916E7}" srcId="{A94FCC6A-9CAF-47F0-B069-C85FC2BEFE75}" destId="{22DF9AAD-059A-4FFD-8EBC-EDE9162002A2}" srcOrd="1" destOrd="0" parTransId="{30D1EBFA-CFBB-4010-A396-1BB3CF0CCB40}" sibTransId="{DF2DA748-04E2-49BC-8BB4-A7412FDAAE01}"/>
    <dgm:cxn modelId="{7C1C2E23-0B14-4A64-8CF7-C055421F850F}" type="presParOf" srcId="{31918F5D-00E1-4420-AC26-008691C72454}" destId="{C423CF6B-C600-4511-8C54-3F3E3670012E}" srcOrd="0" destOrd="0" presId="urn:microsoft.com/office/officeart/2005/8/layout/default"/>
    <dgm:cxn modelId="{2B60E3CB-D0B0-4C8E-A1E9-CB13A7BAE837}" type="presParOf" srcId="{31918F5D-00E1-4420-AC26-008691C72454}" destId="{279B03E4-87AF-4005-B7AD-BE9053BBE7BE}" srcOrd="1" destOrd="0" presId="urn:microsoft.com/office/officeart/2005/8/layout/default"/>
    <dgm:cxn modelId="{8B6F8C72-E5BC-462B-81C9-8CAD3BE916C3}" type="presParOf" srcId="{31918F5D-00E1-4420-AC26-008691C72454}" destId="{323D7B05-ACBF-40BC-8F28-9E16312B0BDD}" srcOrd="2" destOrd="0" presId="urn:microsoft.com/office/officeart/2005/8/layout/default"/>
  </dgm:cxnLst>
  <dgm:bg/>
  <dgm:whole/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Beach line</a:t>
          </a:r>
          <a:endParaRPr lang="en-US" sz="2400" dirty="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22DF9AAD-059A-4FFD-8EBC-EDE9162002A2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Break point</a:t>
          </a:r>
          <a:endParaRPr lang="en-US" sz="2400" dirty="0"/>
        </a:p>
      </dgm:t>
    </dgm:pt>
    <dgm:pt modelId="{30D1EBFA-CFBB-4010-A396-1BB3CF0CCB40}" type="parTrans" cxnId="{CED7D308-4E5F-4C75-B61E-877B451916E7}">
      <dgm:prSet/>
      <dgm:spPr/>
      <dgm:t>
        <a:bodyPr/>
        <a:lstStyle/>
        <a:p>
          <a:endParaRPr lang="en-US" sz="1000"/>
        </a:p>
      </dgm:t>
    </dgm:pt>
    <dgm:pt modelId="{DF2DA748-04E2-49BC-8BB4-A7412FDAAE01}" type="sibTrans" cxnId="{CED7D308-4E5F-4C75-B61E-877B451916E7}">
      <dgm:prSet/>
      <dgm:spPr/>
      <dgm:t>
        <a:bodyPr/>
        <a:lstStyle/>
        <a:p>
          <a:endParaRPr lang="en-US" sz="1000"/>
        </a:p>
      </dgm:t>
    </dgm:pt>
    <dgm:pt modelId="{E5F3D458-B8EC-4C2C-BE5D-3E6E76225674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Events</a:t>
          </a:r>
          <a:endParaRPr lang="en-US" sz="2400" dirty="0"/>
        </a:p>
      </dgm:t>
    </dgm:pt>
    <dgm:pt modelId="{F72AF3D5-F218-4F43-B292-AB5D6E9D6357}" type="parTrans" cxnId="{54E9192D-8CA6-48D7-B8F6-4830EAA17148}">
      <dgm:prSet/>
      <dgm:spPr/>
      <dgm:t>
        <a:bodyPr/>
        <a:lstStyle/>
        <a:p>
          <a:endParaRPr lang="en-US" sz="1000"/>
        </a:p>
      </dgm:t>
    </dgm:pt>
    <dgm:pt modelId="{ECB6C9B8-03A3-42DF-8BFD-88A97C2AE504}" type="sibTrans" cxnId="{54E9192D-8CA6-48D7-B8F6-4830EAA17148}">
      <dgm:prSet/>
      <dgm:spPr/>
      <dgm:t>
        <a:bodyPr/>
        <a:lstStyle/>
        <a:p>
          <a:endParaRPr lang="en-US" sz="1000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3" custScaleX="207042" custScaleY="97926" custLinFactNeighborX="6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323D7B05-ACBF-40BC-8F28-9E16312B0BDD}" type="pres">
      <dgm:prSet presAssocID="{22DF9AAD-059A-4FFD-8EBC-EDE9162002A2}" presName="node" presStyleLbl="node1" presStyleIdx="1" presStyleCnt="3" custScaleX="224382" custScaleY="97926" custLinFactNeighborX="6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C85D0-61FE-430B-96E5-594C9410443B}" type="pres">
      <dgm:prSet presAssocID="{DF2DA748-04E2-49BC-8BB4-A7412FDAAE01}" presName="sibTrans" presStyleCnt="0"/>
      <dgm:spPr/>
    </dgm:pt>
    <dgm:pt modelId="{4ADCA52F-3158-425C-89F7-1C3A0C63FBB9}" type="pres">
      <dgm:prSet presAssocID="{E5F3D458-B8EC-4C2C-BE5D-3E6E76225674}" presName="node" presStyleLbl="node1" presStyleIdx="2" presStyleCnt="3" custScaleX="208059" custScaleY="97926" custLinFactNeighborX="6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CDDD2B-9A0A-449C-AC42-B38B46661A51}" type="presOf" srcId="{E5F3D458-B8EC-4C2C-BE5D-3E6E76225674}" destId="{4ADCA52F-3158-425C-89F7-1C3A0C63FBB9}" srcOrd="0" destOrd="0" presId="urn:microsoft.com/office/officeart/2005/8/layout/default"/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54E9192D-8CA6-48D7-B8F6-4830EAA17148}" srcId="{A94FCC6A-9CAF-47F0-B069-C85FC2BEFE75}" destId="{E5F3D458-B8EC-4C2C-BE5D-3E6E76225674}" srcOrd="2" destOrd="0" parTransId="{F72AF3D5-F218-4F43-B292-AB5D6E9D6357}" sibTransId="{ECB6C9B8-03A3-42DF-8BFD-88A97C2AE504}"/>
    <dgm:cxn modelId="{238D3CD1-1C64-4BAF-8F46-A6504F8EEC1C}" type="presOf" srcId="{A94FCC6A-9CAF-47F0-B069-C85FC2BEFE75}" destId="{31918F5D-00E1-4420-AC26-008691C72454}" srcOrd="0" destOrd="0" presId="urn:microsoft.com/office/officeart/2005/8/layout/default"/>
    <dgm:cxn modelId="{BC60E916-1BEA-46F0-AA76-230A08D2271D}" type="presOf" srcId="{398B8332-486D-409B-BDAF-F4F32CBEA5F6}" destId="{C423CF6B-C600-4511-8C54-3F3E3670012E}" srcOrd="0" destOrd="0" presId="urn:microsoft.com/office/officeart/2005/8/layout/default"/>
    <dgm:cxn modelId="{1F571273-4033-43BE-AF38-C5024C45B40F}" type="presOf" srcId="{22DF9AAD-059A-4FFD-8EBC-EDE9162002A2}" destId="{323D7B05-ACBF-40BC-8F28-9E16312B0BDD}" srcOrd="0" destOrd="0" presId="urn:microsoft.com/office/officeart/2005/8/layout/default"/>
    <dgm:cxn modelId="{CED7D308-4E5F-4C75-B61E-877B451916E7}" srcId="{A94FCC6A-9CAF-47F0-B069-C85FC2BEFE75}" destId="{22DF9AAD-059A-4FFD-8EBC-EDE9162002A2}" srcOrd="1" destOrd="0" parTransId="{30D1EBFA-CFBB-4010-A396-1BB3CF0CCB40}" sibTransId="{DF2DA748-04E2-49BC-8BB4-A7412FDAAE01}"/>
    <dgm:cxn modelId="{93E1A58B-A4B4-4C35-8BCF-A4D0CF7D7D2A}" type="presParOf" srcId="{31918F5D-00E1-4420-AC26-008691C72454}" destId="{C423CF6B-C600-4511-8C54-3F3E3670012E}" srcOrd="0" destOrd="0" presId="urn:microsoft.com/office/officeart/2005/8/layout/default"/>
    <dgm:cxn modelId="{37A1E55A-A8CC-4B5B-8A24-A36073DC3396}" type="presParOf" srcId="{31918F5D-00E1-4420-AC26-008691C72454}" destId="{279B03E4-87AF-4005-B7AD-BE9053BBE7BE}" srcOrd="1" destOrd="0" presId="urn:microsoft.com/office/officeart/2005/8/layout/default"/>
    <dgm:cxn modelId="{6C2D805D-DE94-4F0F-9045-DDAC35F4CF2A}" type="presParOf" srcId="{31918F5D-00E1-4420-AC26-008691C72454}" destId="{323D7B05-ACBF-40BC-8F28-9E16312B0BDD}" srcOrd="2" destOrd="0" presId="urn:microsoft.com/office/officeart/2005/8/layout/default"/>
    <dgm:cxn modelId="{1046E711-DF7F-4B4E-9B2D-53C76ED262FE}" type="presParOf" srcId="{31918F5D-00E1-4420-AC26-008691C72454}" destId="{AFBC85D0-61FE-430B-96E5-594C9410443B}" srcOrd="3" destOrd="0" presId="urn:microsoft.com/office/officeart/2005/8/layout/default"/>
    <dgm:cxn modelId="{796C67A7-2BD2-4110-8A84-7743A7D12155}" type="presParOf" srcId="{31918F5D-00E1-4420-AC26-008691C72454}" destId="{4ADCA52F-3158-425C-89F7-1C3A0C63FBB9}" srcOrd="4" destOrd="0" presId="urn:microsoft.com/office/officeart/2005/8/layout/default"/>
  </dgm:cxnLst>
  <dgm:bg/>
  <dgm:whole/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7-3 Voronoi Diagram of Line Segments</a:t>
          </a:r>
          <a:endParaRPr lang="en-US" sz="2400" b="1" dirty="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A98199DA-4B17-4BE5-9223-EFA74B913AA2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7-4 Farthest-Point Voronoi Diagrams</a:t>
          </a:r>
          <a:endParaRPr lang="en-US" sz="2400" dirty="0"/>
        </a:p>
      </dgm:t>
    </dgm:pt>
    <dgm:pt modelId="{23B029DB-EB72-48D9-B3A3-E82A7A72C6F4}" type="parTrans" cxnId="{D13E3426-ECDE-4EB4-8B34-64EECDB1CF60}">
      <dgm:prSet/>
      <dgm:spPr/>
      <dgm:t>
        <a:bodyPr/>
        <a:lstStyle/>
        <a:p>
          <a:endParaRPr lang="en-US" sz="1800"/>
        </a:p>
      </dgm:t>
    </dgm:pt>
    <dgm:pt modelId="{556BC2B3-0404-42B2-87F7-766E5C02DE8D}" type="sibTrans" cxnId="{D13E3426-ECDE-4EB4-8B34-64EECDB1CF60}">
      <dgm:prSet/>
      <dgm:spPr/>
      <dgm:t>
        <a:bodyPr/>
        <a:lstStyle/>
        <a:p>
          <a:endParaRPr lang="en-US" sz="1800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2" custScaleX="606681" custScaleY="97926" custLinFactNeighborX="-78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5A16ADA6-3296-4469-A41F-FCB69D6DBBC7}" type="pres">
      <dgm:prSet presAssocID="{A98199DA-4B17-4BE5-9223-EFA74B913AA2}" presName="node" presStyleLbl="node1" presStyleIdx="1" presStyleCnt="2" custScaleX="571410" custScaleY="97926" custLinFactNeighborX="-18431" custLinFactNeighborY="2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25E9F988-BADE-49EE-AA29-184D6782B863}" type="presOf" srcId="{A94FCC6A-9CAF-47F0-B069-C85FC2BEFE75}" destId="{31918F5D-00E1-4420-AC26-008691C72454}" srcOrd="0" destOrd="0" presId="urn:microsoft.com/office/officeart/2005/8/layout/default"/>
    <dgm:cxn modelId="{D13E3426-ECDE-4EB4-8B34-64EECDB1CF60}" srcId="{A94FCC6A-9CAF-47F0-B069-C85FC2BEFE75}" destId="{A98199DA-4B17-4BE5-9223-EFA74B913AA2}" srcOrd="1" destOrd="0" parTransId="{23B029DB-EB72-48D9-B3A3-E82A7A72C6F4}" sibTransId="{556BC2B3-0404-42B2-87F7-766E5C02DE8D}"/>
    <dgm:cxn modelId="{0F346E6E-AB39-4685-BBBA-EFA3B86FFE93}" type="presOf" srcId="{A98199DA-4B17-4BE5-9223-EFA74B913AA2}" destId="{5A16ADA6-3296-4469-A41F-FCB69D6DBBC7}" srcOrd="0" destOrd="0" presId="urn:microsoft.com/office/officeart/2005/8/layout/default"/>
    <dgm:cxn modelId="{F9137864-9A20-4160-B482-E1E62C494276}" type="presOf" srcId="{398B8332-486D-409B-BDAF-F4F32CBEA5F6}" destId="{C423CF6B-C600-4511-8C54-3F3E3670012E}" srcOrd="0" destOrd="0" presId="urn:microsoft.com/office/officeart/2005/8/layout/default"/>
    <dgm:cxn modelId="{CC541DEB-2CA3-4B36-9F61-589D68DD0AA1}" type="presParOf" srcId="{31918F5D-00E1-4420-AC26-008691C72454}" destId="{C423CF6B-C600-4511-8C54-3F3E3670012E}" srcOrd="0" destOrd="0" presId="urn:microsoft.com/office/officeart/2005/8/layout/default"/>
    <dgm:cxn modelId="{72E63B97-765B-43FF-80E1-F4F65B9C6030}" type="presParOf" srcId="{31918F5D-00E1-4420-AC26-008691C72454}" destId="{279B03E4-87AF-4005-B7AD-BE9053BBE7BE}" srcOrd="1" destOrd="0" presId="urn:microsoft.com/office/officeart/2005/8/layout/default"/>
    <dgm:cxn modelId="{2B5369D0-CFA0-426D-9868-D1FC6A66FB4F}" type="presParOf" srcId="{31918F5D-00E1-4420-AC26-008691C72454}" destId="{5A16ADA6-3296-4469-A41F-FCB69D6DBBC7}" srcOrd="2" destOrd="0" presId="urn:microsoft.com/office/officeart/2005/8/layout/default"/>
  </dgm:cxnLst>
  <dgm:bg/>
  <dgm:whole/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Sweep Line Algorithm</a:t>
          </a:r>
          <a:endParaRPr lang="en-US" sz="2400" dirty="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8A01BA06-F1DB-4325-929F-259E8002D153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Retraction</a:t>
          </a:r>
          <a:r>
            <a:rPr lang="en-US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Algorithm</a:t>
          </a:r>
          <a:endParaRPr lang="en-US" sz="2100" dirty="0"/>
        </a:p>
      </dgm:t>
    </dgm:pt>
    <dgm:pt modelId="{72B883D2-E688-486D-8175-BA3CD5133CE6}" type="parTrans" cxnId="{32D8DBB1-AB90-4886-86C5-EF15041E410B}">
      <dgm:prSet/>
      <dgm:spPr/>
      <dgm:t>
        <a:bodyPr/>
        <a:lstStyle/>
        <a:p>
          <a:endParaRPr lang="en-US"/>
        </a:p>
      </dgm:t>
    </dgm:pt>
    <dgm:pt modelId="{D444C04E-5C35-4009-8555-A700E019DBF6}" type="sibTrans" cxnId="{32D8DBB1-AB90-4886-86C5-EF15041E410B}">
      <dgm:prSet/>
      <dgm:spPr/>
      <dgm:t>
        <a:bodyPr/>
        <a:lstStyle/>
        <a:p>
          <a:endParaRPr lang="en-US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2" custScaleX="378010" custScaleY="97926" custLinFactNeighborX="6956" custLinFactNeighborY="2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D4EDC391-AA77-41E2-87CC-05B196AA4BFA}" type="pres">
      <dgm:prSet presAssocID="{8A01BA06-F1DB-4325-929F-259E8002D153}" presName="node" presStyleLbl="node1" presStyleIdx="1" presStyleCnt="2" custScaleX="332090" custScaleY="97926" custLinFactNeighborX="6956" custLinFactNeighborY="2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32D8DBB1-AB90-4886-86C5-EF15041E410B}" srcId="{A94FCC6A-9CAF-47F0-B069-C85FC2BEFE75}" destId="{8A01BA06-F1DB-4325-929F-259E8002D153}" srcOrd="1" destOrd="0" parTransId="{72B883D2-E688-486D-8175-BA3CD5133CE6}" sibTransId="{D444C04E-5C35-4009-8555-A700E019DBF6}"/>
    <dgm:cxn modelId="{83FA0E8D-3176-4A69-A413-31D3B7C68BB2}" type="presOf" srcId="{A94FCC6A-9CAF-47F0-B069-C85FC2BEFE75}" destId="{31918F5D-00E1-4420-AC26-008691C72454}" srcOrd="0" destOrd="0" presId="urn:microsoft.com/office/officeart/2005/8/layout/default"/>
    <dgm:cxn modelId="{B69CF757-F25B-40EA-9145-8B661F0DDD2F}" type="presOf" srcId="{398B8332-486D-409B-BDAF-F4F32CBEA5F6}" destId="{C423CF6B-C600-4511-8C54-3F3E3670012E}" srcOrd="0" destOrd="0" presId="urn:microsoft.com/office/officeart/2005/8/layout/default"/>
    <dgm:cxn modelId="{0A627EAB-AF42-4725-A70E-F951A3AF432C}" type="presOf" srcId="{8A01BA06-F1DB-4325-929F-259E8002D153}" destId="{D4EDC391-AA77-41E2-87CC-05B196AA4BFA}" srcOrd="0" destOrd="0" presId="urn:microsoft.com/office/officeart/2005/8/layout/default"/>
    <dgm:cxn modelId="{E03E71C8-BEA4-4448-B40E-D7095395D870}" type="presParOf" srcId="{31918F5D-00E1-4420-AC26-008691C72454}" destId="{C423CF6B-C600-4511-8C54-3F3E3670012E}" srcOrd="0" destOrd="0" presId="urn:microsoft.com/office/officeart/2005/8/layout/default"/>
    <dgm:cxn modelId="{69391F8B-1D1C-485A-B312-F782A54896B6}" type="presParOf" srcId="{31918F5D-00E1-4420-AC26-008691C72454}" destId="{279B03E4-87AF-4005-B7AD-BE9053BBE7BE}" srcOrd="1" destOrd="0" presId="urn:microsoft.com/office/officeart/2005/8/layout/default"/>
    <dgm:cxn modelId="{487326B7-EDBB-4BF5-B70A-42F3AF0D246B}" type="presParOf" srcId="{31918F5D-00E1-4420-AC26-008691C72454}" destId="{D4EDC391-AA77-41E2-87CC-05B196AA4BFA}" srcOrd="2" destOrd="0" presId="urn:microsoft.com/office/officeart/2005/8/layout/default"/>
  </dgm:cxnLst>
  <dgm:bg/>
  <dgm:whole/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Site Event</a:t>
          </a:r>
          <a:endParaRPr lang="en-US" sz="2400" dirty="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22DF9AAD-059A-4FFD-8EBC-EDE9162002A2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Circle Event</a:t>
          </a:r>
          <a:endParaRPr lang="en-US" sz="2400" dirty="0"/>
        </a:p>
      </dgm:t>
    </dgm:pt>
    <dgm:pt modelId="{30D1EBFA-CFBB-4010-A396-1BB3CF0CCB40}" type="parTrans" cxnId="{CED7D308-4E5F-4C75-B61E-877B451916E7}">
      <dgm:prSet/>
      <dgm:spPr/>
      <dgm:t>
        <a:bodyPr/>
        <a:lstStyle/>
        <a:p>
          <a:endParaRPr lang="en-US" sz="1000"/>
        </a:p>
      </dgm:t>
    </dgm:pt>
    <dgm:pt modelId="{DF2DA748-04E2-49BC-8BB4-A7412FDAAE01}" type="sibTrans" cxnId="{CED7D308-4E5F-4C75-B61E-877B451916E7}">
      <dgm:prSet/>
      <dgm:spPr/>
      <dgm:t>
        <a:bodyPr/>
        <a:lstStyle/>
        <a:p>
          <a:endParaRPr lang="en-US" sz="1000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2" custScaleX="201098" custScaleY="97926" custLinFactNeighborX="6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323D7B05-ACBF-40BC-8F28-9E16312B0BDD}" type="pres">
      <dgm:prSet presAssocID="{22DF9AAD-059A-4FFD-8EBC-EDE9162002A2}" presName="node" presStyleLbl="node1" presStyleIdx="1" presStyleCnt="2" custScaleX="230866" custScaleY="97926" custLinFactNeighborX="10963" custLinFactNeighborY="2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57EBC4C7-10AC-42A5-ACDA-2EA8F8ADB4A5}" type="presOf" srcId="{A94FCC6A-9CAF-47F0-B069-C85FC2BEFE75}" destId="{31918F5D-00E1-4420-AC26-008691C72454}" srcOrd="0" destOrd="0" presId="urn:microsoft.com/office/officeart/2005/8/layout/default"/>
    <dgm:cxn modelId="{856B14BC-2271-4016-9921-C23B3C85990D}" type="presOf" srcId="{398B8332-486D-409B-BDAF-F4F32CBEA5F6}" destId="{C423CF6B-C600-4511-8C54-3F3E3670012E}" srcOrd="0" destOrd="0" presId="urn:microsoft.com/office/officeart/2005/8/layout/default"/>
    <dgm:cxn modelId="{CED7D308-4E5F-4C75-B61E-877B451916E7}" srcId="{A94FCC6A-9CAF-47F0-B069-C85FC2BEFE75}" destId="{22DF9AAD-059A-4FFD-8EBC-EDE9162002A2}" srcOrd="1" destOrd="0" parTransId="{30D1EBFA-CFBB-4010-A396-1BB3CF0CCB40}" sibTransId="{DF2DA748-04E2-49BC-8BB4-A7412FDAAE01}"/>
    <dgm:cxn modelId="{6C69CDC0-4245-42C8-B752-1D1B56FA20F3}" type="presOf" srcId="{22DF9AAD-059A-4FFD-8EBC-EDE9162002A2}" destId="{323D7B05-ACBF-40BC-8F28-9E16312B0BDD}" srcOrd="0" destOrd="0" presId="urn:microsoft.com/office/officeart/2005/8/layout/default"/>
    <dgm:cxn modelId="{6C3B3E6B-AD9E-4602-9050-7B3E59918F5B}" type="presParOf" srcId="{31918F5D-00E1-4420-AC26-008691C72454}" destId="{C423CF6B-C600-4511-8C54-3F3E3670012E}" srcOrd="0" destOrd="0" presId="urn:microsoft.com/office/officeart/2005/8/layout/default"/>
    <dgm:cxn modelId="{99FEECE7-CB42-4F4D-AA74-11BAC6117ACE}" type="presParOf" srcId="{31918F5D-00E1-4420-AC26-008691C72454}" destId="{279B03E4-87AF-4005-B7AD-BE9053BBE7BE}" srcOrd="1" destOrd="0" presId="urn:microsoft.com/office/officeart/2005/8/layout/default"/>
    <dgm:cxn modelId="{749B2660-F2F8-4965-80BE-56E83E43601B}" type="presParOf" srcId="{31918F5D-00E1-4420-AC26-008691C72454}" destId="{323D7B05-ACBF-40BC-8F28-9E16312B0BDD}" srcOrd="2" destOrd="0" presId="urn:microsoft.com/office/officeart/2005/8/layout/default"/>
  </dgm:cxnLst>
  <dgm:bg/>
  <dgm:whole/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Upper Endpoint</a:t>
          </a:r>
          <a:endParaRPr lang="en-US" sz="2400" dirty="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22DF9AAD-059A-4FFD-8EBC-EDE9162002A2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Lower Endpoint</a:t>
          </a:r>
          <a:endParaRPr lang="en-US" sz="2400" dirty="0"/>
        </a:p>
      </dgm:t>
    </dgm:pt>
    <dgm:pt modelId="{30D1EBFA-CFBB-4010-A396-1BB3CF0CCB40}" type="parTrans" cxnId="{CED7D308-4E5F-4C75-B61E-877B451916E7}">
      <dgm:prSet/>
      <dgm:spPr/>
      <dgm:t>
        <a:bodyPr/>
        <a:lstStyle/>
        <a:p>
          <a:endParaRPr lang="en-US" sz="1000"/>
        </a:p>
      </dgm:t>
    </dgm:pt>
    <dgm:pt modelId="{DF2DA748-04E2-49BC-8BB4-A7412FDAAE01}" type="sibTrans" cxnId="{CED7D308-4E5F-4C75-B61E-877B451916E7}">
      <dgm:prSet/>
      <dgm:spPr/>
      <dgm:t>
        <a:bodyPr/>
        <a:lstStyle/>
        <a:p>
          <a:endParaRPr lang="en-US" sz="1000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2" custScaleX="147086" custScaleY="97926" custLinFactNeighborX="6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323D7B05-ACBF-40BC-8F28-9E16312B0BDD}" type="pres">
      <dgm:prSet presAssocID="{22DF9AAD-059A-4FFD-8EBC-EDE9162002A2}" presName="node" presStyleLbl="node1" presStyleIdx="1" presStyleCnt="2" custScaleX="168482" custScaleY="97926" custLinFactNeighborX="10963" custLinFactNeighborY="2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74FC1F-2943-41AE-BABE-E1C0D341C674}" type="presOf" srcId="{22DF9AAD-059A-4FFD-8EBC-EDE9162002A2}" destId="{323D7B05-ACBF-40BC-8F28-9E16312B0BDD}" srcOrd="0" destOrd="0" presId="urn:microsoft.com/office/officeart/2005/8/layout/default"/>
    <dgm:cxn modelId="{CDC59B40-8BE4-4982-8E50-9D8A72AD33D6}" type="presOf" srcId="{A94FCC6A-9CAF-47F0-B069-C85FC2BEFE75}" destId="{31918F5D-00E1-4420-AC26-008691C72454}" srcOrd="0" destOrd="0" presId="urn:microsoft.com/office/officeart/2005/8/layout/default"/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CED7D308-4E5F-4C75-B61E-877B451916E7}" srcId="{A94FCC6A-9CAF-47F0-B069-C85FC2BEFE75}" destId="{22DF9AAD-059A-4FFD-8EBC-EDE9162002A2}" srcOrd="1" destOrd="0" parTransId="{30D1EBFA-CFBB-4010-A396-1BB3CF0CCB40}" sibTransId="{DF2DA748-04E2-49BC-8BB4-A7412FDAAE01}"/>
    <dgm:cxn modelId="{2CBFC88A-7A2E-4461-ADD5-03A63C4F7A8A}" type="presOf" srcId="{398B8332-486D-409B-BDAF-F4F32CBEA5F6}" destId="{C423CF6B-C600-4511-8C54-3F3E3670012E}" srcOrd="0" destOrd="0" presId="urn:microsoft.com/office/officeart/2005/8/layout/default"/>
    <dgm:cxn modelId="{D66A3F3E-ED8D-4588-8083-AD0B93191B8A}" type="presParOf" srcId="{31918F5D-00E1-4420-AC26-008691C72454}" destId="{C423CF6B-C600-4511-8C54-3F3E3670012E}" srcOrd="0" destOrd="0" presId="urn:microsoft.com/office/officeart/2005/8/layout/default"/>
    <dgm:cxn modelId="{51CAAEA3-82EB-4802-A19C-C6E7E8060FC4}" type="presParOf" srcId="{31918F5D-00E1-4420-AC26-008691C72454}" destId="{279B03E4-87AF-4005-B7AD-BE9053BBE7BE}" srcOrd="1" destOrd="0" presId="urn:microsoft.com/office/officeart/2005/8/layout/default"/>
    <dgm:cxn modelId="{658638E5-A7B6-4F5A-AA64-172935B10563}" type="presParOf" srcId="{31918F5D-00E1-4420-AC26-008691C72454}" destId="{323D7B05-ACBF-40BC-8F28-9E16312B0BDD}" srcOrd="2" destOrd="0" presId="urn:microsoft.com/office/officeart/2005/8/layout/default"/>
  </dgm:cxnLst>
  <dgm:bg/>
  <dgm:whole/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Beach line</a:t>
          </a:r>
          <a:endParaRPr lang="en-US" sz="2400" dirty="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22DF9AAD-059A-4FFD-8EBC-EDE9162002A2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Break point</a:t>
          </a:r>
          <a:endParaRPr lang="en-US" sz="2400" dirty="0"/>
        </a:p>
      </dgm:t>
    </dgm:pt>
    <dgm:pt modelId="{30D1EBFA-CFBB-4010-A396-1BB3CF0CCB40}" type="parTrans" cxnId="{CED7D308-4E5F-4C75-B61E-877B451916E7}">
      <dgm:prSet/>
      <dgm:spPr/>
      <dgm:t>
        <a:bodyPr/>
        <a:lstStyle/>
        <a:p>
          <a:endParaRPr lang="en-US" sz="1000"/>
        </a:p>
      </dgm:t>
    </dgm:pt>
    <dgm:pt modelId="{DF2DA748-04E2-49BC-8BB4-A7412FDAAE01}" type="sibTrans" cxnId="{CED7D308-4E5F-4C75-B61E-877B451916E7}">
      <dgm:prSet/>
      <dgm:spPr/>
      <dgm:t>
        <a:bodyPr/>
        <a:lstStyle/>
        <a:p>
          <a:endParaRPr lang="en-US" sz="1000"/>
        </a:p>
      </dgm:t>
    </dgm:pt>
    <dgm:pt modelId="{E5F3D458-B8EC-4C2C-BE5D-3E6E76225674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Events</a:t>
          </a:r>
          <a:endParaRPr lang="en-US" sz="2400" dirty="0"/>
        </a:p>
      </dgm:t>
    </dgm:pt>
    <dgm:pt modelId="{F72AF3D5-F218-4F43-B292-AB5D6E9D6357}" type="parTrans" cxnId="{54E9192D-8CA6-48D7-B8F6-4830EAA17148}">
      <dgm:prSet/>
      <dgm:spPr/>
      <dgm:t>
        <a:bodyPr/>
        <a:lstStyle/>
        <a:p>
          <a:endParaRPr lang="en-US" sz="1000"/>
        </a:p>
      </dgm:t>
    </dgm:pt>
    <dgm:pt modelId="{ECB6C9B8-03A3-42DF-8BFD-88A97C2AE504}" type="sibTrans" cxnId="{54E9192D-8CA6-48D7-B8F6-4830EAA17148}">
      <dgm:prSet/>
      <dgm:spPr/>
      <dgm:t>
        <a:bodyPr/>
        <a:lstStyle/>
        <a:p>
          <a:endParaRPr lang="en-US" sz="1000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3" custScaleX="207042" custScaleY="97926" custLinFactNeighborX="6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323D7B05-ACBF-40BC-8F28-9E16312B0BDD}" type="pres">
      <dgm:prSet presAssocID="{22DF9AAD-059A-4FFD-8EBC-EDE9162002A2}" presName="node" presStyleLbl="node1" presStyleIdx="1" presStyleCnt="3" custScaleX="224382" custScaleY="97926" custLinFactNeighborX="6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C85D0-61FE-430B-96E5-594C9410443B}" type="pres">
      <dgm:prSet presAssocID="{DF2DA748-04E2-49BC-8BB4-A7412FDAAE01}" presName="sibTrans" presStyleCnt="0"/>
      <dgm:spPr/>
    </dgm:pt>
    <dgm:pt modelId="{4ADCA52F-3158-425C-89F7-1C3A0C63FBB9}" type="pres">
      <dgm:prSet presAssocID="{E5F3D458-B8EC-4C2C-BE5D-3E6E76225674}" presName="node" presStyleLbl="node1" presStyleIdx="2" presStyleCnt="3" custScaleX="208059" custScaleY="97926" custLinFactNeighborX="6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E9192D-8CA6-48D7-B8F6-4830EAA17148}" srcId="{A94FCC6A-9CAF-47F0-B069-C85FC2BEFE75}" destId="{E5F3D458-B8EC-4C2C-BE5D-3E6E76225674}" srcOrd="2" destOrd="0" parTransId="{F72AF3D5-F218-4F43-B292-AB5D6E9D6357}" sibTransId="{ECB6C9B8-03A3-42DF-8BFD-88A97C2AE504}"/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7DC913C4-00D2-4F38-A7FB-C384BAD051EC}" type="presOf" srcId="{398B8332-486D-409B-BDAF-F4F32CBEA5F6}" destId="{C423CF6B-C600-4511-8C54-3F3E3670012E}" srcOrd="0" destOrd="0" presId="urn:microsoft.com/office/officeart/2005/8/layout/default"/>
    <dgm:cxn modelId="{2F4CE316-7BE9-4DB0-9D1F-F013E5903093}" type="presOf" srcId="{A94FCC6A-9CAF-47F0-B069-C85FC2BEFE75}" destId="{31918F5D-00E1-4420-AC26-008691C72454}" srcOrd="0" destOrd="0" presId="urn:microsoft.com/office/officeart/2005/8/layout/default"/>
    <dgm:cxn modelId="{CED7D308-4E5F-4C75-B61E-877B451916E7}" srcId="{A94FCC6A-9CAF-47F0-B069-C85FC2BEFE75}" destId="{22DF9AAD-059A-4FFD-8EBC-EDE9162002A2}" srcOrd="1" destOrd="0" parTransId="{30D1EBFA-CFBB-4010-A396-1BB3CF0CCB40}" sibTransId="{DF2DA748-04E2-49BC-8BB4-A7412FDAAE01}"/>
    <dgm:cxn modelId="{094A6F70-DD1F-49EA-9AF3-645B763D36DF}" type="presOf" srcId="{E5F3D458-B8EC-4C2C-BE5D-3E6E76225674}" destId="{4ADCA52F-3158-425C-89F7-1C3A0C63FBB9}" srcOrd="0" destOrd="0" presId="urn:microsoft.com/office/officeart/2005/8/layout/default"/>
    <dgm:cxn modelId="{92CE5628-11C6-4A95-9014-ED54300DAAB6}" type="presOf" srcId="{22DF9AAD-059A-4FFD-8EBC-EDE9162002A2}" destId="{323D7B05-ACBF-40BC-8F28-9E16312B0BDD}" srcOrd="0" destOrd="0" presId="urn:microsoft.com/office/officeart/2005/8/layout/default"/>
    <dgm:cxn modelId="{E94CF0E3-D5A5-4DB3-9BAC-1F60BE67213D}" type="presParOf" srcId="{31918F5D-00E1-4420-AC26-008691C72454}" destId="{C423CF6B-C600-4511-8C54-3F3E3670012E}" srcOrd="0" destOrd="0" presId="urn:microsoft.com/office/officeart/2005/8/layout/default"/>
    <dgm:cxn modelId="{3BD873CA-8CF6-492A-B317-249F0088531E}" type="presParOf" srcId="{31918F5D-00E1-4420-AC26-008691C72454}" destId="{279B03E4-87AF-4005-B7AD-BE9053BBE7BE}" srcOrd="1" destOrd="0" presId="urn:microsoft.com/office/officeart/2005/8/layout/default"/>
    <dgm:cxn modelId="{5A27461F-A9CB-4094-8308-ACABCA828581}" type="presParOf" srcId="{31918F5D-00E1-4420-AC26-008691C72454}" destId="{323D7B05-ACBF-40BC-8F28-9E16312B0BDD}" srcOrd="2" destOrd="0" presId="urn:microsoft.com/office/officeart/2005/8/layout/default"/>
    <dgm:cxn modelId="{D1D4A254-6E97-48B9-B36C-7CBC8AA4C11C}" type="presParOf" srcId="{31918F5D-00E1-4420-AC26-008691C72454}" destId="{AFBC85D0-61FE-430B-96E5-594C9410443B}" srcOrd="3" destOrd="0" presId="urn:microsoft.com/office/officeart/2005/8/layout/default"/>
    <dgm:cxn modelId="{3FECBA84-2D24-461F-B2EE-3D41EEFE91E6}" type="presParOf" srcId="{31918F5D-00E1-4420-AC26-008691C72454}" destId="{4ADCA52F-3158-425C-89F7-1C3A0C63FBB9}" srcOrd="4" destOrd="0" presId="urn:microsoft.com/office/officeart/2005/8/layout/default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Sweep Line Algorithm</a:t>
          </a:r>
          <a:endParaRPr lang="en-US" sz="2400" dirty="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1" custScaleX="378010" custScaleY="97926" custLinFactNeighborX="6956" custLinFactNeighborY="2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4D86FE-C8DE-4264-85F4-E04D8E2EB35C}" type="presOf" srcId="{398B8332-486D-409B-BDAF-F4F32CBEA5F6}" destId="{C423CF6B-C600-4511-8C54-3F3E3670012E}" srcOrd="0" destOrd="0" presId="urn:microsoft.com/office/officeart/2005/8/layout/default"/>
    <dgm:cxn modelId="{DD6CEB57-C7B8-43F5-8C63-B2C58D65CDF6}" type="presOf" srcId="{A94FCC6A-9CAF-47F0-B069-C85FC2BEFE75}" destId="{31918F5D-00E1-4420-AC26-008691C72454}" srcOrd="0" destOrd="0" presId="urn:microsoft.com/office/officeart/2005/8/layout/default"/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48EAC6E7-0CE3-4EE2-8D68-F14C6A34990D}" type="presParOf" srcId="{31918F5D-00E1-4420-AC26-008691C72454}" destId="{C423CF6B-C600-4511-8C54-3F3E3670012E}" srcOrd="0" destOrd="0" presId="urn:microsoft.com/office/officeart/2005/8/layout/default"/>
  </dgm:cxnLst>
  <dgm:bg/>
  <dgm:whole/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7-3 Voronoi Diagram of Line Segments</a:t>
          </a:r>
          <a:endParaRPr lang="en-US" sz="2400" b="1" dirty="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A98199DA-4B17-4BE5-9223-EFA74B913AA2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7-4 Farthest-Point Voronoi Diagrams</a:t>
          </a:r>
          <a:endParaRPr lang="en-US" sz="2400" dirty="0"/>
        </a:p>
      </dgm:t>
    </dgm:pt>
    <dgm:pt modelId="{23B029DB-EB72-48D9-B3A3-E82A7A72C6F4}" type="parTrans" cxnId="{D13E3426-ECDE-4EB4-8B34-64EECDB1CF60}">
      <dgm:prSet/>
      <dgm:spPr/>
      <dgm:t>
        <a:bodyPr/>
        <a:lstStyle/>
        <a:p>
          <a:endParaRPr lang="en-US" sz="1800"/>
        </a:p>
      </dgm:t>
    </dgm:pt>
    <dgm:pt modelId="{556BC2B3-0404-42B2-87F7-766E5C02DE8D}" type="sibTrans" cxnId="{D13E3426-ECDE-4EB4-8B34-64EECDB1CF60}">
      <dgm:prSet/>
      <dgm:spPr/>
      <dgm:t>
        <a:bodyPr/>
        <a:lstStyle/>
        <a:p>
          <a:endParaRPr lang="en-US" sz="1800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2" custScaleX="606681" custScaleY="97926" custLinFactNeighborX="-78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5A16ADA6-3296-4469-A41F-FCB69D6DBBC7}" type="pres">
      <dgm:prSet presAssocID="{A98199DA-4B17-4BE5-9223-EFA74B913AA2}" presName="node" presStyleLbl="node1" presStyleIdx="1" presStyleCnt="2" custScaleX="571410" custScaleY="97926" custLinFactNeighborX="-18431" custLinFactNeighborY="2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296779-1196-43B5-808B-4C8CD38B07BF}" type="presOf" srcId="{A94FCC6A-9CAF-47F0-B069-C85FC2BEFE75}" destId="{31918F5D-00E1-4420-AC26-008691C72454}" srcOrd="0" destOrd="0" presId="urn:microsoft.com/office/officeart/2005/8/layout/default"/>
    <dgm:cxn modelId="{4B43E718-BCB4-442A-8DF6-96863326AB9F}" type="presOf" srcId="{398B8332-486D-409B-BDAF-F4F32CBEA5F6}" destId="{C423CF6B-C600-4511-8C54-3F3E3670012E}" srcOrd="0" destOrd="0" presId="urn:microsoft.com/office/officeart/2005/8/layout/default"/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D13E3426-ECDE-4EB4-8B34-64EECDB1CF60}" srcId="{A94FCC6A-9CAF-47F0-B069-C85FC2BEFE75}" destId="{A98199DA-4B17-4BE5-9223-EFA74B913AA2}" srcOrd="1" destOrd="0" parTransId="{23B029DB-EB72-48D9-B3A3-E82A7A72C6F4}" sibTransId="{556BC2B3-0404-42B2-87F7-766E5C02DE8D}"/>
    <dgm:cxn modelId="{F29E2243-21EE-48C8-8674-8F1B20520A43}" type="presOf" srcId="{A98199DA-4B17-4BE5-9223-EFA74B913AA2}" destId="{5A16ADA6-3296-4469-A41F-FCB69D6DBBC7}" srcOrd="0" destOrd="0" presId="urn:microsoft.com/office/officeart/2005/8/layout/default"/>
    <dgm:cxn modelId="{68670EC7-3AF9-4D94-A9DF-5C82517667D9}" type="presParOf" srcId="{31918F5D-00E1-4420-AC26-008691C72454}" destId="{C423CF6B-C600-4511-8C54-3F3E3670012E}" srcOrd="0" destOrd="0" presId="urn:microsoft.com/office/officeart/2005/8/layout/default"/>
    <dgm:cxn modelId="{95E388B3-D34C-46FE-B0C5-F6BFAC4D756F}" type="presParOf" srcId="{31918F5D-00E1-4420-AC26-008691C72454}" destId="{279B03E4-87AF-4005-B7AD-BE9053BBE7BE}" srcOrd="1" destOrd="0" presId="urn:microsoft.com/office/officeart/2005/8/layout/default"/>
    <dgm:cxn modelId="{3942D4FD-7E66-4B5D-BBAE-6F0F224BD64B}" type="presParOf" srcId="{31918F5D-00E1-4420-AC26-008691C72454}" destId="{5A16ADA6-3296-4469-A41F-FCB69D6DBBC7}" srcOrd="2" destOrd="0" presId="urn:microsoft.com/office/officeart/2005/8/layout/default"/>
  </dgm:cxnLst>
  <dgm:bg/>
  <dgm:whole/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Sweep Line Algorithm</a:t>
          </a:r>
          <a:endParaRPr lang="en-US" sz="2400" dirty="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8A01BA06-F1DB-4325-929F-259E8002D153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Retraction</a:t>
          </a:r>
          <a:r>
            <a:rPr lang="en-US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Algorithm</a:t>
          </a:r>
          <a:endParaRPr lang="en-US" sz="2100" dirty="0"/>
        </a:p>
      </dgm:t>
    </dgm:pt>
    <dgm:pt modelId="{72B883D2-E688-486D-8175-BA3CD5133CE6}" type="parTrans" cxnId="{32D8DBB1-AB90-4886-86C5-EF15041E410B}">
      <dgm:prSet/>
      <dgm:spPr/>
      <dgm:t>
        <a:bodyPr/>
        <a:lstStyle/>
        <a:p>
          <a:endParaRPr lang="en-US"/>
        </a:p>
      </dgm:t>
    </dgm:pt>
    <dgm:pt modelId="{D444C04E-5C35-4009-8555-A700E019DBF6}" type="sibTrans" cxnId="{32D8DBB1-AB90-4886-86C5-EF15041E410B}">
      <dgm:prSet/>
      <dgm:spPr/>
      <dgm:t>
        <a:bodyPr/>
        <a:lstStyle/>
        <a:p>
          <a:endParaRPr lang="en-US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2" custScaleX="378010" custScaleY="97926" custLinFactNeighborX="6956" custLinFactNeighborY="2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D4EDC391-AA77-41E2-87CC-05B196AA4BFA}" type="pres">
      <dgm:prSet presAssocID="{8A01BA06-F1DB-4325-929F-259E8002D153}" presName="node" presStyleLbl="node1" presStyleIdx="1" presStyleCnt="2" custScaleX="332090" custScaleY="97926" custLinFactNeighborX="6956" custLinFactNeighborY="2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32D8DBB1-AB90-4886-86C5-EF15041E410B}" srcId="{A94FCC6A-9CAF-47F0-B069-C85FC2BEFE75}" destId="{8A01BA06-F1DB-4325-929F-259E8002D153}" srcOrd="1" destOrd="0" parTransId="{72B883D2-E688-486D-8175-BA3CD5133CE6}" sibTransId="{D444C04E-5C35-4009-8555-A700E019DBF6}"/>
    <dgm:cxn modelId="{9DB5201E-5179-4F62-9211-E21D1B4F0887}" type="presOf" srcId="{398B8332-486D-409B-BDAF-F4F32CBEA5F6}" destId="{C423CF6B-C600-4511-8C54-3F3E3670012E}" srcOrd="0" destOrd="0" presId="urn:microsoft.com/office/officeart/2005/8/layout/default"/>
    <dgm:cxn modelId="{00769C8D-6011-4055-869F-C3C4D2BF3BA0}" type="presOf" srcId="{8A01BA06-F1DB-4325-929F-259E8002D153}" destId="{D4EDC391-AA77-41E2-87CC-05B196AA4BFA}" srcOrd="0" destOrd="0" presId="urn:microsoft.com/office/officeart/2005/8/layout/default"/>
    <dgm:cxn modelId="{1E570809-E39B-4563-BF54-E11EAB31529F}" type="presOf" srcId="{A94FCC6A-9CAF-47F0-B069-C85FC2BEFE75}" destId="{31918F5D-00E1-4420-AC26-008691C72454}" srcOrd="0" destOrd="0" presId="urn:microsoft.com/office/officeart/2005/8/layout/default"/>
    <dgm:cxn modelId="{67EEA5AA-5182-4E1F-B17A-87EF8FC4705D}" type="presParOf" srcId="{31918F5D-00E1-4420-AC26-008691C72454}" destId="{C423CF6B-C600-4511-8C54-3F3E3670012E}" srcOrd="0" destOrd="0" presId="urn:microsoft.com/office/officeart/2005/8/layout/default"/>
    <dgm:cxn modelId="{2D0E3212-B6C8-4C4C-8FA6-D30A59AF5011}" type="presParOf" srcId="{31918F5D-00E1-4420-AC26-008691C72454}" destId="{279B03E4-87AF-4005-B7AD-BE9053BBE7BE}" srcOrd="1" destOrd="0" presId="urn:microsoft.com/office/officeart/2005/8/layout/default"/>
    <dgm:cxn modelId="{AB702232-0A81-440B-A301-4C7AA7F282F4}" type="presParOf" srcId="{31918F5D-00E1-4420-AC26-008691C72454}" destId="{D4EDC391-AA77-41E2-87CC-05B196AA4BFA}" srcOrd="2" destOrd="0" presId="urn:microsoft.com/office/officeart/2005/8/layout/default"/>
  </dgm:cxnLst>
  <dgm:bg/>
  <dgm:whole/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Site Event</a:t>
          </a:r>
          <a:endParaRPr lang="en-US" sz="2400" dirty="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22DF9AAD-059A-4FFD-8EBC-EDE9162002A2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Circle Event</a:t>
          </a:r>
          <a:endParaRPr lang="en-US" sz="2400" dirty="0"/>
        </a:p>
      </dgm:t>
    </dgm:pt>
    <dgm:pt modelId="{30D1EBFA-CFBB-4010-A396-1BB3CF0CCB40}" type="parTrans" cxnId="{CED7D308-4E5F-4C75-B61E-877B451916E7}">
      <dgm:prSet/>
      <dgm:spPr/>
      <dgm:t>
        <a:bodyPr/>
        <a:lstStyle/>
        <a:p>
          <a:endParaRPr lang="en-US" sz="1000"/>
        </a:p>
      </dgm:t>
    </dgm:pt>
    <dgm:pt modelId="{DF2DA748-04E2-49BC-8BB4-A7412FDAAE01}" type="sibTrans" cxnId="{CED7D308-4E5F-4C75-B61E-877B451916E7}">
      <dgm:prSet/>
      <dgm:spPr/>
      <dgm:t>
        <a:bodyPr/>
        <a:lstStyle/>
        <a:p>
          <a:endParaRPr lang="en-US" sz="1000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2" custScaleX="201098" custScaleY="97926" custLinFactNeighborX="6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323D7B05-ACBF-40BC-8F28-9E16312B0BDD}" type="pres">
      <dgm:prSet presAssocID="{22DF9AAD-059A-4FFD-8EBC-EDE9162002A2}" presName="node" presStyleLbl="node1" presStyleIdx="1" presStyleCnt="2" custScaleX="230866" custScaleY="97926" custLinFactNeighborX="10963" custLinFactNeighborY="2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1A1D6A51-28CB-4950-B5A8-0D6A22A91ED5}" type="presOf" srcId="{22DF9AAD-059A-4FFD-8EBC-EDE9162002A2}" destId="{323D7B05-ACBF-40BC-8F28-9E16312B0BDD}" srcOrd="0" destOrd="0" presId="urn:microsoft.com/office/officeart/2005/8/layout/default"/>
    <dgm:cxn modelId="{380256E1-0D37-4141-82D1-099D4278AC9C}" type="presOf" srcId="{A94FCC6A-9CAF-47F0-B069-C85FC2BEFE75}" destId="{31918F5D-00E1-4420-AC26-008691C72454}" srcOrd="0" destOrd="0" presId="urn:microsoft.com/office/officeart/2005/8/layout/default"/>
    <dgm:cxn modelId="{2F7F8DDA-D43A-46F6-93BD-9C6673DA4ED6}" type="presOf" srcId="{398B8332-486D-409B-BDAF-F4F32CBEA5F6}" destId="{C423CF6B-C600-4511-8C54-3F3E3670012E}" srcOrd="0" destOrd="0" presId="urn:microsoft.com/office/officeart/2005/8/layout/default"/>
    <dgm:cxn modelId="{CED7D308-4E5F-4C75-B61E-877B451916E7}" srcId="{A94FCC6A-9CAF-47F0-B069-C85FC2BEFE75}" destId="{22DF9AAD-059A-4FFD-8EBC-EDE9162002A2}" srcOrd="1" destOrd="0" parTransId="{30D1EBFA-CFBB-4010-A396-1BB3CF0CCB40}" sibTransId="{DF2DA748-04E2-49BC-8BB4-A7412FDAAE01}"/>
    <dgm:cxn modelId="{D0A6B2AE-04C6-4B83-9051-8E35B4D2FCED}" type="presParOf" srcId="{31918F5D-00E1-4420-AC26-008691C72454}" destId="{C423CF6B-C600-4511-8C54-3F3E3670012E}" srcOrd="0" destOrd="0" presId="urn:microsoft.com/office/officeart/2005/8/layout/default"/>
    <dgm:cxn modelId="{9993F047-8F4A-4926-8B3A-8692A15C8F05}" type="presParOf" srcId="{31918F5D-00E1-4420-AC26-008691C72454}" destId="{279B03E4-87AF-4005-B7AD-BE9053BBE7BE}" srcOrd="1" destOrd="0" presId="urn:microsoft.com/office/officeart/2005/8/layout/default"/>
    <dgm:cxn modelId="{9ADC49D1-94A0-48C7-AE3B-0BA0285CDCC2}" type="presParOf" srcId="{31918F5D-00E1-4420-AC26-008691C72454}" destId="{323D7B05-ACBF-40BC-8F28-9E16312B0BDD}" srcOrd="2" destOrd="0" presId="urn:microsoft.com/office/officeart/2005/8/layout/default"/>
  </dgm:cxnLst>
  <dgm:bg/>
  <dgm:whole/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Upper Endpoint</a:t>
          </a:r>
          <a:endParaRPr lang="en-US" sz="2400" dirty="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22DF9AAD-059A-4FFD-8EBC-EDE9162002A2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Lower Endpoint</a:t>
          </a:r>
          <a:endParaRPr lang="en-US" sz="2400" dirty="0"/>
        </a:p>
      </dgm:t>
    </dgm:pt>
    <dgm:pt modelId="{30D1EBFA-CFBB-4010-A396-1BB3CF0CCB40}" type="parTrans" cxnId="{CED7D308-4E5F-4C75-B61E-877B451916E7}">
      <dgm:prSet/>
      <dgm:spPr/>
      <dgm:t>
        <a:bodyPr/>
        <a:lstStyle/>
        <a:p>
          <a:endParaRPr lang="en-US" sz="1000"/>
        </a:p>
      </dgm:t>
    </dgm:pt>
    <dgm:pt modelId="{DF2DA748-04E2-49BC-8BB4-A7412FDAAE01}" type="sibTrans" cxnId="{CED7D308-4E5F-4C75-B61E-877B451916E7}">
      <dgm:prSet/>
      <dgm:spPr/>
      <dgm:t>
        <a:bodyPr/>
        <a:lstStyle/>
        <a:p>
          <a:endParaRPr lang="en-US" sz="1000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2" custScaleX="147086" custScaleY="97926" custLinFactNeighborX="6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323D7B05-ACBF-40BC-8F28-9E16312B0BDD}" type="pres">
      <dgm:prSet presAssocID="{22DF9AAD-059A-4FFD-8EBC-EDE9162002A2}" presName="node" presStyleLbl="node1" presStyleIdx="1" presStyleCnt="2" custScaleX="168482" custScaleY="97926" custLinFactNeighborX="10963" custLinFactNeighborY="2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E0E3B2D2-B134-49E5-9260-F84EB0568150}" type="presOf" srcId="{A94FCC6A-9CAF-47F0-B069-C85FC2BEFE75}" destId="{31918F5D-00E1-4420-AC26-008691C72454}" srcOrd="0" destOrd="0" presId="urn:microsoft.com/office/officeart/2005/8/layout/default"/>
    <dgm:cxn modelId="{920BB656-BBB2-46DC-B78E-FD9B8BE3FCE4}" type="presOf" srcId="{22DF9AAD-059A-4FFD-8EBC-EDE9162002A2}" destId="{323D7B05-ACBF-40BC-8F28-9E16312B0BDD}" srcOrd="0" destOrd="0" presId="urn:microsoft.com/office/officeart/2005/8/layout/default"/>
    <dgm:cxn modelId="{2AC1A013-8F03-41A8-B968-C831564DF139}" type="presOf" srcId="{398B8332-486D-409B-BDAF-F4F32CBEA5F6}" destId="{C423CF6B-C600-4511-8C54-3F3E3670012E}" srcOrd="0" destOrd="0" presId="urn:microsoft.com/office/officeart/2005/8/layout/default"/>
    <dgm:cxn modelId="{CED7D308-4E5F-4C75-B61E-877B451916E7}" srcId="{A94FCC6A-9CAF-47F0-B069-C85FC2BEFE75}" destId="{22DF9AAD-059A-4FFD-8EBC-EDE9162002A2}" srcOrd="1" destOrd="0" parTransId="{30D1EBFA-CFBB-4010-A396-1BB3CF0CCB40}" sibTransId="{DF2DA748-04E2-49BC-8BB4-A7412FDAAE01}"/>
    <dgm:cxn modelId="{F6FA37FB-D304-46A8-A986-6FBC303B63E4}" type="presParOf" srcId="{31918F5D-00E1-4420-AC26-008691C72454}" destId="{C423CF6B-C600-4511-8C54-3F3E3670012E}" srcOrd="0" destOrd="0" presId="urn:microsoft.com/office/officeart/2005/8/layout/default"/>
    <dgm:cxn modelId="{9FE6E96B-9AB1-4BAC-B3CD-EEA38A4AD693}" type="presParOf" srcId="{31918F5D-00E1-4420-AC26-008691C72454}" destId="{279B03E4-87AF-4005-B7AD-BE9053BBE7BE}" srcOrd="1" destOrd="0" presId="urn:microsoft.com/office/officeart/2005/8/layout/default"/>
    <dgm:cxn modelId="{FC45753E-FEFA-47B8-B749-27E85396CA2B}" type="presParOf" srcId="{31918F5D-00E1-4420-AC26-008691C72454}" destId="{323D7B05-ACBF-40BC-8F28-9E16312B0BDD}" srcOrd="2" destOrd="0" presId="urn:microsoft.com/office/officeart/2005/8/layout/default"/>
  </dgm:cxnLst>
  <dgm:bg/>
  <dgm:whole/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Beach line</a:t>
          </a:r>
          <a:endParaRPr lang="en-US" sz="2400" dirty="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22DF9AAD-059A-4FFD-8EBC-EDE9162002A2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Break point</a:t>
          </a:r>
          <a:endParaRPr lang="en-US" sz="2400" dirty="0"/>
        </a:p>
      </dgm:t>
    </dgm:pt>
    <dgm:pt modelId="{30D1EBFA-CFBB-4010-A396-1BB3CF0CCB40}" type="parTrans" cxnId="{CED7D308-4E5F-4C75-B61E-877B451916E7}">
      <dgm:prSet/>
      <dgm:spPr/>
      <dgm:t>
        <a:bodyPr/>
        <a:lstStyle/>
        <a:p>
          <a:endParaRPr lang="en-US" sz="1000"/>
        </a:p>
      </dgm:t>
    </dgm:pt>
    <dgm:pt modelId="{DF2DA748-04E2-49BC-8BB4-A7412FDAAE01}" type="sibTrans" cxnId="{CED7D308-4E5F-4C75-B61E-877B451916E7}">
      <dgm:prSet/>
      <dgm:spPr/>
      <dgm:t>
        <a:bodyPr/>
        <a:lstStyle/>
        <a:p>
          <a:endParaRPr lang="en-US" sz="1000"/>
        </a:p>
      </dgm:t>
    </dgm:pt>
    <dgm:pt modelId="{E5F3D458-B8EC-4C2C-BE5D-3E6E76225674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Events</a:t>
          </a:r>
          <a:endParaRPr lang="en-US" sz="2400" dirty="0"/>
        </a:p>
      </dgm:t>
    </dgm:pt>
    <dgm:pt modelId="{F72AF3D5-F218-4F43-B292-AB5D6E9D6357}" type="parTrans" cxnId="{54E9192D-8CA6-48D7-B8F6-4830EAA17148}">
      <dgm:prSet/>
      <dgm:spPr/>
      <dgm:t>
        <a:bodyPr/>
        <a:lstStyle/>
        <a:p>
          <a:endParaRPr lang="en-US" sz="1000"/>
        </a:p>
      </dgm:t>
    </dgm:pt>
    <dgm:pt modelId="{ECB6C9B8-03A3-42DF-8BFD-88A97C2AE504}" type="sibTrans" cxnId="{54E9192D-8CA6-48D7-B8F6-4830EAA17148}">
      <dgm:prSet/>
      <dgm:spPr/>
      <dgm:t>
        <a:bodyPr/>
        <a:lstStyle/>
        <a:p>
          <a:endParaRPr lang="en-US" sz="1000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3" custScaleX="207042" custScaleY="97926" custLinFactNeighborX="6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323D7B05-ACBF-40BC-8F28-9E16312B0BDD}" type="pres">
      <dgm:prSet presAssocID="{22DF9AAD-059A-4FFD-8EBC-EDE9162002A2}" presName="node" presStyleLbl="node1" presStyleIdx="1" presStyleCnt="3" custScaleX="224382" custScaleY="97926" custLinFactNeighborX="6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C85D0-61FE-430B-96E5-594C9410443B}" type="pres">
      <dgm:prSet presAssocID="{DF2DA748-04E2-49BC-8BB4-A7412FDAAE01}" presName="sibTrans" presStyleCnt="0"/>
      <dgm:spPr/>
    </dgm:pt>
    <dgm:pt modelId="{4ADCA52F-3158-425C-89F7-1C3A0C63FBB9}" type="pres">
      <dgm:prSet presAssocID="{E5F3D458-B8EC-4C2C-BE5D-3E6E76225674}" presName="node" presStyleLbl="node1" presStyleIdx="2" presStyleCnt="3" custScaleX="208059" custScaleY="97926" custLinFactNeighborX="6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E9192D-8CA6-48D7-B8F6-4830EAA17148}" srcId="{A94FCC6A-9CAF-47F0-B069-C85FC2BEFE75}" destId="{E5F3D458-B8EC-4C2C-BE5D-3E6E76225674}" srcOrd="2" destOrd="0" parTransId="{F72AF3D5-F218-4F43-B292-AB5D6E9D6357}" sibTransId="{ECB6C9B8-03A3-42DF-8BFD-88A97C2AE504}"/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4486390E-30B3-4B85-82D3-5D7D37D052BC}" type="presOf" srcId="{A94FCC6A-9CAF-47F0-B069-C85FC2BEFE75}" destId="{31918F5D-00E1-4420-AC26-008691C72454}" srcOrd="0" destOrd="0" presId="urn:microsoft.com/office/officeart/2005/8/layout/default"/>
    <dgm:cxn modelId="{CB232DDD-FFFC-493C-B487-A03106F82C4D}" type="presOf" srcId="{22DF9AAD-059A-4FFD-8EBC-EDE9162002A2}" destId="{323D7B05-ACBF-40BC-8F28-9E16312B0BDD}" srcOrd="0" destOrd="0" presId="urn:microsoft.com/office/officeart/2005/8/layout/default"/>
    <dgm:cxn modelId="{62214669-5525-480E-B713-489A01EEDF13}" type="presOf" srcId="{E5F3D458-B8EC-4C2C-BE5D-3E6E76225674}" destId="{4ADCA52F-3158-425C-89F7-1C3A0C63FBB9}" srcOrd="0" destOrd="0" presId="urn:microsoft.com/office/officeart/2005/8/layout/default"/>
    <dgm:cxn modelId="{EC03699F-896E-4B59-921B-FC3D64C3296D}" type="presOf" srcId="{398B8332-486D-409B-BDAF-F4F32CBEA5F6}" destId="{C423CF6B-C600-4511-8C54-3F3E3670012E}" srcOrd="0" destOrd="0" presId="urn:microsoft.com/office/officeart/2005/8/layout/default"/>
    <dgm:cxn modelId="{CED7D308-4E5F-4C75-B61E-877B451916E7}" srcId="{A94FCC6A-9CAF-47F0-B069-C85FC2BEFE75}" destId="{22DF9AAD-059A-4FFD-8EBC-EDE9162002A2}" srcOrd="1" destOrd="0" parTransId="{30D1EBFA-CFBB-4010-A396-1BB3CF0CCB40}" sibTransId="{DF2DA748-04E2-49BC-8BB4-A7412FDAAE01}"/>
    <dgm:cxn modelId="{D9EC6516-ECE6-4394-B7B5-2A35DBF99306}" type="presParOf" srcId="{31918F5D-00E1-4420-AC26-008691C72454}" destId="{C423CF6B-C600-4511-8C54-3F3E3670012E}" srcOrd="0" destOrd="0" presId="urn:microsoft.com/office/officeart/2005/8/layout/default"/>
    <dgm:cxn modelId="{D15DD2AB-A97F-40A1-8CE0-919AB9EB915A}" type="presParOf" srcId="{31918F5D-00E1-4420-AC26-008691C72454}" destId="{279B03E4-87AF-4005-B7AD-BE9053BBE7BE}" srcOrd="1" destOrd="0" presId="urn:microsoft.com/office/officeart/2005/8/layout/default"/>
    <dgm:cxn modelId="{AD1EAB51-A526-4D4D-AE2E-A7FF164D3E10}" type="presParOf" srcId="{31918F5D-00E1-4420-AC26-008691C72454}" destId="{323D7B05-ACBF-40BC-8F28-9E16312B0BDD}" srcOrd="2" destOrd="0" presId="urn:microsoft.com/office/officeart/2005/8/layout/default"/>
    <dgm:cxn modelId="{111223BD-073C-43FC-B1CD-FA40402B351E}" type="presParOf" srcId="{31918F5D-00E1-4420-AC26-008691C72454}" destId="{AFBC85D0-61FE-430B-96E5-594C9410443B}" srcOrd="3" destOrd="0" presId="urn:microsoft.com/office/officeart/2005/8/layout/default"/>
    <dgm:cxn modelId="{972B3982-9AE8-4026-A9A0-05453D474D63}" type="presParOf" srcId="{31918F5D-00E1-4420-AC26-008691C72454}" destId="{4ADCA52F-3158-425C-89F7-1C3A0C63FBB9}" srcOrd="4" destOrd="0" presId="urn:microsoft.com/office/officeart/2005/8/layout/default"/>
  </dgm:cxnLst>
  <dgm:bg/>
  <dgm:whole/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7-3 Voronoi Diagram of Line Segments</a:t>
          </a:r>
          <a:endParaRPr lang="en-US" sz="2400" b="1" dirty="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A98199DA-4B17-4BE5-9223-EFA74B913AA2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7-4 Farthest-Point Voronoi Diagrams</a:t>
          </a:r>
          <a:endParaRPr lang="en-US" sz="2400" dirty="0"/>
        </a:p>
      </dgm:t>
    </dgm:pt>
    <dgm:pt modelId="{23B029DB-EB72-48D9-B3A3-E82A7A72C6F4}" type="parTrans" cxnId="{D13E3426-ECDE-4EB4-8B34-64EECDB1CF60}">
      <dgm:prSet/>
      <dgm:spPr/>
      <dgm:t>
        <a:bodyPr/>
        <a:lstStyle/>
        <a:p>
          <a:endParaRPr lang="en-US" sz="1800"/>
        </a:p>
      </dgm:t>
    </dgm:pt>
    <dgm:pt modelId="{556BC2B3-0404-42B2-87F7-766E5C02DE8D}" type="sibTrans" cxnId="{D13E3426-ECDE-4EB4-8B34-64EECDB1CF60}">
      <dgm:prSet/>
      <dgm:spPr/>
      <dgm:t>
        <a:bodyPr/>
        <a:lstStyle/>
        <a:p>
          <a:endParaRPr lang="en-US" sz="1800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2" custScaleX="606681" custScaleY="97926" custLinFactNeighborX="-78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5A16ADA6-3296-4469-A41F-FCB69D6DBBC7}" type="pres">
      <dgm:prSet presAssocID="{A98199DA-4B17-4BE5-9223-EFA74B913AA2}" presName="node" presStyleLbl="node1" presStyleIdx="1" presStyleCnt="2" custScaleX="571410" custScaleY="97926" custLinFactNeighborX="-18431" custLinFactNeighborY="2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630036-8378-46F4-ACE4-B8B59DE805C7}" type="presOf" srcId="{398B8332-486D-409B-BDAF-F4F32CBEA5F6}" destId="{C423CF6B-C600-4511-8C54-3F3E3670012E}" srcOrd="0" destOrd="0" presId="urn:microsoft.com/office/officeart/2005/8/layout/default"/>
    <dgm:cxn modelId="{038FC550-8328-4C36-9F29-76D185B552DC}" type="presOf" srcId="{A98199DA-4B17-4BE5-9223-EFA74B913AA2}" destId="{5A16ADA6-3296-4469-A41F-FCB69D6DBBC7}" srcOrd="0" destOrd="0" presId="urn:microsoft.com/office/officeart/2005/8/layout/default"/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D13E3426-ECDE-4EB4-8B34-64EECDB1CF60}" srcId="{A94FCC6A-9CAF-47F0-B069-C85FC2BEFE75}" destId="{A98199DA-4B17-4BE5-9223-EFA74B913AA2}" srcOrd="1" destOrd="0" parTransId="{23B029DB-EB72-48D9-B3A3-E82A7A72C6F4}" sibTransId="{556BC2B3-0404-42B2-87F7-766E5C02DE8D}"/>
    <dgm:cxn modelId="{33F26051-CDB1-4171-AB34-0775309D30C6}" type="presOf" srcId="{A94FCC6A-9CAF-47F0-B069-C85FC2BEFE75}" destId="{31918F5D-00E1-4420-AC26-008691C72454}" srcOrd="0" destOrd="0" presId="urn:microsoft.com/office/officeart/2005/8/layout/default"/>
    <dgm:cxn modelId="{6F695413-50CE-46DC-AC05-7B9AC4B6169B}" type="presParOf" srcId="{31918F5D-00E1-4420-AC26-008691C72454}" destId="{C423CF6B-C600-4511-8C54-3F3E3670012E}" srcOrd="0" destOrd="0" presId="urn:microsoft.com/office/officeart/2005/8/layout/default"/>
    <dgm:cxn modelId="{4CB79C7F-E406-4791-B57B-FD6C0367F7D4}" type="presParOf" srcId="{31918F5D-00E1-4420-AC26-008691C72454}" destId="{279B03E4-87AF-4005-B7AD-BE9053BBE7BE}" srcOrd="1" destOrd="0" presId="urn:microsoft.com/office/officeart/2005/8/layout/default"/>
    <dgm:cxn modelId="{69394D1D-12C2-401A-99D4-95B7A8ECAB6E}" type="presParOf" srcId="{31918F5D-00E1-4420-AC26-008691C72454}" destId="{5A16ADA6-3296-4469-A41F-FCB69D6DBBC7}" srcOrd="2" destOrd="0" presId="urn:microsoft.com/office/officeart/2005/8/layout/default"/>
  </dgm:cxnLst>
  <dgm:bg/>
  <dgm:whole/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Sweep Line Algorithm</a:t>
          </a:r>
          <a:endParaRPr lang="en-US" sz="2400" dirty="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8A01BA06-F1DB-4325-929F-259E8002D153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Retraction</a:t>
          </a:r>
          <a:r>
            <a:rPr lang="en-US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Algorithm</a:t>
          </a:r>
          <a:endParaRPr lang="en-US" sz="2100" dirty="0"/>
        </a:p>
      </dgm:t>
    </dgm:pt>
    <dgm:pt modelId="{72B883D2-E688-486D-8175-BA3CD5133CE6}" type="parTrans" cxnId="{32D8DBB1-AB90-4886-86C5-EF15041E410B}">
      <dgm:prSet/>
      <dgm:spPr/>
      <dgm:t>
        <a:bodyPr/>
        <a:lstStyle/>
        <a:p>
          <a:endParaRPr lang="en-US"/>
        </a:p>
      </dgm:t>
    </dgm:pt>
    <dgm:pt modelId="{D444C04E-5C35-4009-8555-A700E019DBF6}" type="sibTrans" cxnId="{32D8DBB1-AB90-4886-86C5-EF15041E410B}">
      <dgm:prSet/>
      <dgm:spPr/>
      <dgm:t>
        <a:bodyPr/>
        <a:lstStyle/>
        <a:p>
          <a:endParaRPr lang="en-US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2" custScaleX="378010" custScaleY="97926" custLinFactNeighborX="6956" custLinFactNeighborY="2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D4EDC391-AA77-41E2-87CC-05B196AA4BFA}" type="pres">
      <dgm:prSet presAssocID="{8A01BA06-F1DB-4325-929F-259E8002D153}" presName="node" presStyleLbl="node1" presStyleIdx="1" presStyleCnt="2" custScaleX="332090" custScaleY="97926" custLinFactNeighborX="6956" custLinFactNeighborY="2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5BD5C842-5123-45EE-BA5E-144A90BD508A}" type="presOf" srcId="{398B8332-486D-409B-BDAF-F4F32CBEA5F6}" destId="{C423CF6B-C600-4511-8C54-3F3E3670012E}" srcOrd="0" destOrd="0" presId="urn:microsoft.com/office/officeart/2005/8/layout/default"/>
    <dgm:cxn modelId="{32D8DBB1-AB90-4886-86C5-EF15041E410B}" srcId="{A94FCC6A-9CAF-47F0-B069-C85FC2BEFE75}" destId="{8A01BA06-F1DB-4325-929F-259E8002D153}" srcOrd="1" destOrd="0" parTransId="{72B883D2-E688-486D-8175-BA3CD5133CE6}" sibTransId="{D444C04E-5C35-4009-8555-A700E019DBF6}"/>
    <dgm:cxn modelId="{EDB2411C-A836-44AE-94AD-112D2730FFB3}" type="presOf" srcId="{8A01BA06-F1DB-4325-929F-259E8002D153}" destId="{D4EDC391-AA77-41E2-87CC-05B196AA4BFA}" srcOrd="0" destOrd="0" presId="urn:microsoft.com/office/officeart/2005/8/layout/default"/>
    <dgm:cxn modelId="{BA876B0E-B95C-4453-AEEE-9871605BEA8A}" type="presOf" srcId="{A94FCC6A-9CAF-47F0-B069-C85FC2BEFE75}" destId="{31918F5D-00E1-4420-AC26-008691C72454}" srcOrd="0" destOrd="0" presId="urn:microsoft.com/office/officeart/2005/8/layout/default"/>
    <dgm:cxn modelId="{9E62AF1C-5A19-41AE-9CA2-A3BC675759BB}" type="presParOf" srcId="{31918F5D-00E1-4420-AC26-008691C72454}" destId="{C423CF6B-C600-4511-8C54-3F3E3670012E}" srcOrd="0" destOrd="0" presId="urn:microsoft.com/office/officeart/2005/8/layout/default"/>
    <dgm:cxn modelId="{37C0A9FC-F8AA-4C39-B3E2-0A0B072E6349}" type="presParOf" srcId="{31918F5D-00E1-4420-AC26-008691C72454}" destId="{279B03E4-87AF-4005-B7AD-BE9053BBE7BE}" srcOrd="1" destOrd="0" presId="urn:microsoft.com/office/officeart/2005/8/layout/default"/>
    <dgm:cxn modelId="{0F665FFD-939A-4EEE-81FD-E9CB261B0D14}" type="presParOf" srcId="{31918F5D-00E1-4420-AC26-008691C72454}" destId="{D4EDC391-AA77-41E2-87CC-05B196AA4BFA}" srcOrd="2" destOrd="0" presId="urn:microsoft.com/office/officeart/2005/8/layout/default"/>
  </dgm:cxnLst>
  <dgm:bg/>
  <dgm:whole/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Site Event</a:t>
          </a:r>
          <a:endParaRPr lang="en-US" sz="2400" dirty="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22DF9AAD-059A-4FFD-8EBC-EDE9162002A2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Circle Event</a:t>
          </a:r>
          <a:endParaRPr lang="en-US" sz="2400" dirty="0"/>
        </a:p>
      </dgm:t>
    </dgm:pt>
    <dgm:pt modelId="{30D1EBFA-CFBB-4010-A396-1BB3CF0CCB40}" type="parTrans" cxnId="{CED7D308-4E5F-4C75-B61E-877B451916E7}">
      <dgm:prSet/>
      <dgm:spPr/>
      <dgm:t>
        <a:bodyPr/>
        <a:lstStyle/>
        <a:p>
          <a:endParaRPr lang="en-US" sz="1000"/>
        </a:p>
      </dgm:t>
    </dgm:pt>
    <dgm:pt modelId="{DF2DA748-04E2-49BC-8BB4-A7412FDAAE01}" type="sibTrans" cxnId="{CED7D308-4E5F-4C75-B61E-877B451916E7}">
      <dgm:prSet/>
      <dgm:spPr/>
      <dgm:t>
        <a:bodyPr/>
        <a:lstStyle/>
        <a:p>
          <a:endParaRPr lang="en-US" sz="1000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2" custScaleX="201098" custScaleY="97926" custLinFactNeighborX="6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323D7B05-ACBF-40BC-8F28-9E16312B0BDD}" type="pres">
      <dgm:prSet presAssocID="{22DF9AAD-059A-4FFD-8EBC-EDE9162002A2}" presName="node" presStyleLbl="node1" presStyleIdx="1" presStyleCnt="2" custScaleX="230866" custScaleY="97926" custLinFactNeighborX="10963" custLinFactNeighborY="2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99F99D-72E6-4C6A-B2B8-F5FD133E8997}" type="presOf" srcId="{22DF9AAD-059A-4FFD-8EBC-EDE9162002A2}" destId="{323D7B05-ACBF-40BC-8F28-9E16312B0BDD}" srcOrd="0" destOrd="0" presId="urn:microsoft.com/office/officeart/2005/8/layout/default"/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BAEF79D6-5317-46E0-AB2E-C58078E3D219}" type="presOf" srcId="{398B8332-486D-409B-BDAF-F4F32CBEA5F6}" destId="{C423CF6B-C600-4511-8C54-3F3E3670012E}" srcOrd="0" destOrd="0" presId="urn:microsoft.com/office/officeart/2005/8/layout/default"/>
    <dgm:cxn modelId="{CED7D308-4E5F-4C75-B61E-877B451916E7}" srcId="{A94FCC6A-9CAF-47F0-B069-C85FC2BEFE75}" destId="{22DF9AAD-059A-4FFD-8EBC-EDE9162002A2}" srcOrd="1" destOrd="0" parTransId="{30D1EBFA-CFBB-4010-A396-1BB3CF0CCB40}" sibTransId="{DF2DA748-04E2-49BC-8BB4-A7412FDAAE01}"/>
    <dgm:cxn modelId="{FBA91019-04BD-4BCD-8645-18EF3349C141}" type="presOf" srcId="{A94FCC6A-9CAF-47F0-B069-C85FC2BEFE75}" destId="{31918F5D-00E1-4420-AC26-008691C72454}" srcOrd="0" destOrd="0" presId="urn:microsoft.com/office/officeart/2005/8/layout/default"/>
    <dgm:cxn modelId="{8617BFA3-311E-4C66-8AF1-26CB062F103C}" type="presParOf" srcId="{31918F5D-00E1-4420-AC26-008691C72454}" destId="{C423CF6B-C600-4511-8C54-3F3E3670012E}" srcOrd="0" destOrd="0" presId="urn:microsoft.com/office/officeart/2005/8/layout/default"/>
    <dgm:cxn modelId="{E848CF5B-8A97-4746-B646-5085EE9E11FD}" type="presParOf" srcId="{31918F5D-00E1-4420-AC26-008691C72454}" destId="{279B03E4-87AF-4005-B7AD-BE9053BBE7BE}" srcOrd="1" destOrd="0" presId="urn:microsoft.com/office/officeart/2005/8/layout/default"/>
    <dgm:cxn modelId="{2337DAAC-21E1-42D3-A328-FDD50B1FF439}" type="presParOf" srcId="{31918F5D-00E1-4420-AC26-008691C72454}" destId="{323D7B05-ACBF-40BC-8F28-9E16312B0BDD}" srcOrd="2" destOrd="0" presId="urn:microsoft.com/office/officeart/2005/8/layout/default"/>
  </dgm:cxnLst>
  <dgm:bg/>
  <dgm:whole/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Beach line</a:t>
          </a:r>
          <a:endParaRPr lang="en-US" sz="2400" dirty="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22DF9AAD-059A-4FFD-8EBC-EDE9162002A2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Break point</a:t>
          </a:r>
          <a:endParaRPr lang="en-US" sz="2400" dirty="0"/>
        </a:p>
      </dgm:t>
    </dgm:pt>
    <dgm:pt modelId="{30D1EBFA-CFBB-4010-A396-1BB3CF0CCB40}" type="parTrans" cxnId="{CED7D308-4E5F-4C75-B61E-877B451916E7}">
      <dgm:prSet/>
      <dgm:spPr/>
      <dgm:t>
        <a:bodyPr/>
        <a:lstStyle/>
        <a:p>
          <a:endParaRPr lang="en-US" sz="1000"/>
        </a:p>
      </dgm:t>
    </dgm:pt>
    <dgm:pt modelId="{DF2DA748-04E2-49BC-8BB4-A7412FDAAE01}" type="sibTrans" cxnId="{CED7D308-4E5F-4C75-B61E-877B451916E7}">
      <dgm:prSet/>
      <dgm:spPr/>
      <dgm:t>
        <a:bodyPr/>
        <a:lstStyle/>
        <a:p>
          <a:endParaRPr lang="en-US" sz="1000"/>
        </a:p>
      </dgm:t>
    </dgm:pt>
    <dgm:pt modelId="{E5F3D458-B8EC-4C2C-BE5D-3E6E76225674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Events</a:t>
          </a:r>
          <a:endParaRPr lang="en-US" sz="2400" dirty="0"/>
        </a:p>
      </dgm:t>
    </dgm:pt>
    <dgm:pt modelId="{F72AF3D5-F218-4F43-B292-AB5D6E9D6357}" type="parTrans" cxnId="{54E9192D-8CA6-48D7-B8F6-4830EAA17148}">
      <dgm:prSet/>
      <dgm:spPr/>
      <dgm:t>
        <a:bodyPr/>
        <a:lstStyle/>
        <a:p>
          <a:endParaRPr lang="en-US" sz="1000"/>
        </a:p>
      </dgm:t>
    </dgm:pt>
    <dgm:pt modelId="{ECB6C9B8-03A3-42DF-8BFD-88A97C2AE504}" type="sibTrans" cxnId="{54E9192D-8CA6-48D7-B8F6-4830EAA17148}">
      <dgm:prSet/>
      <dgm:spPr/>
      <dgm:t>
        <a:bodyPr/>
        <a:lstStyle/>
        <a:p>
          <a:endParaRPr lang="en-US" sz="1000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3" custScaleX="207042" custScaleY="97926" custLinFactNeighborX="6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323D7B05-ACBF-40BC-8F28-9E16312B0BDD}" type="pres">
      <dgm:prSet presAssocID="{22DF9AAD-059A-4FFD-8EBC-EDE9162002A2}" presName="node" presStyleLbl="node1" presStyleIdx="1" presStyleCnt="3" custScaleX="224382" custScaleY="97926" custLinFactNeighborX="6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C85D0-61FE-430B-96E5-594C9410443B}" type="pres">
      <dgm:prSet presAssocID="{DF2DA748-04E2-49BC-8BB4-A7412FDAAE01}" presName="sibTrans" presStyleCnt="0"/>
      <dgm:spPr/>
    </dgm:pt>
    <dgm:pt modelId="{4ADCA52F-3158-425C-89F7-1C3A0C63FBB9}" type="pres">
      <dgm:prSet presAssocID="{E5F3D458-B8EC-4C2C-BE5D-3E6E76225674}" presName="node" presStyleLbl="node1" presStyleIdx="2" presStyleCnt="3" custScaleX="208059" custScaleY="97926" custLinFactNeighborX="6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E9192D-8CA6-48D7-B8F6-4830EAA17148}" srcId="{A94FCC6A-9CAF-47F0-B069-C85FC2BEFE75}" destId="{E5F3D458-B8EC-4C2C-BE5D-3E6E76225674}" srcOrd="2" destOrd="0" parTransId="{F72AF3D5-F218-4F43-B292-AB5D6E9D6357}" sibTransId="{ECB6C9B8-03A3-42DF-8BFD-88A97C2AE504}"/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72F6F44C-7C27-4F6C-82BD-276BD717C955}" type="presOf" srcId="{E5F3D458-B8EC-4C2C-BE5D-3E6E76225674}" destId="{4ADCA52F-3158-425C-89F7-1C3A0C63FBB9}" srcOrd="0" destOrd="0" presId="urn:microsoft.com/office/officeart/2005/8/layout/default"/>
    <dgm:cxn modelId="{22F4EB4B-824C-472F-ADEE-73524FC79DF9}" type="presOf" srcId="{398B8332-486D-409B-BDAF-F4F32CBEA5F6}" destId="{C423CF6B-C600-4511-8C54-3F3E3670012E}" srcOrd="0" destOrd="0" presId="urn:microsoft.com/office/officeart/2005/8/layout/default"/>
    <dgm:cxn modelId="{21916091-AD50-42E6-9207-53B6DB8AF157}" type="presOf" srcId="{A94FCC6A-9CAF-47F0-B069-C85FC2BEFE75}" destId="{31918F5D-00E1-4420-AC26-008691C72454}" srcOrd="0" destOrd="0" presId="urn:microsoft.com/office/officeart/2005/8/layout/default"/>
    <dgm:cxn modelId="{8C2D561A-EC47-48E8-B2BD-274D8C3A7826}" type="presOf" srcId="{22DF9AAD-059A-4FFD-8EBC-EDE9162002A2}" destId="{323D7B05-ACBF-40BC-8F28-9E16312B0BDD}" srcOrd="0" destOrd="0" presId="urn:microsoft.com/office/officeart/2005/8/layout/default"/>
    <dgm:cxn modelId="{CED7D308-4E5F-4C75-B61E-877B451916E7}" srcId="{A94FCC6A-9CAF-47F0-B069-C85FC2BEFE75}" destId="{22DF9AAD-059A-4FFD-8EBC-EDE9162002A2}" srcOrd="1" destOrd="0" parTransId="{30D1EBFA-CFBB-4010-A396-1BB3CF0CCB40}" sibTransId="{DF2DA748-04E2-49BC-8BB4-A7412FDAAE01}"/>
    <dgm:cxn modelId="{DC453D02-45AE-456D-AE39-C590107FC244}" type="presParOf" srcId="{31918F5D-00E1-4420-AC26-008691C72454}" destId="{C423CF6B-C600-4511-8C54-3F3E3670012E}" srcOrd="0" destOrd="0" presId="urn:microsoft.com/office/officeart/2005/8/layout/default"/>
    <dgm:cxn modelId="{EA20B20F-8D3F-471F-9F02-08D10C327CE4}" type="presParOf" srcId="{31918F5D-00E1-4420-AC26-008691C72454}" destId="{279B03E4-87AF-4005-B7AD-BE9053BBE7BE}" srcOrd="1" destOrd="0" presId="urn:microsoft.com/office/officeart/2005/8/layout/default"/>
    <dgm:cxn modelId="{4FFCF359-537F-4173-B48C-AEE0BB659FAC}" type="presParOf" srcId="{31918F5D-00E1-4420-AC26-008691C72454}" destId="{323D7B05-ACBF-40BC-8F28-9E16312B0BDD}" srcOrd="2" destOrd="0" presId="urn:microsoft.com/office/officeart/2005/8/layout/default"/>
    <dgm:cxn modelId="{316FF72E-A093-491C-91FC-78D36754C598}" type="presParOf" srcId="{31918F5D-00E1-4420-AC26-008691C72454}" destId="{AFBC85D0-61FE-430B-96E5-594C9410443B}" srcOrd="3" destOrd="0" presId="urn:microsoft.com/office/officeart/2005/8/layout/default"/>
    <dgm:cxn modelId="{548BEEC0-5907-45FC-A466-F20135F15A22}" type="presParOf" srcId="{31918F5D-00E1-4420-AC26-008691C72454}" destId="{4ADCA52F-3158-425C-89F7-1C3A0C63FBB9}" srcOrd="4" destOrd="0" presId="urn:microsoft.com/office/officeart/2005/8/layout/default"/>
  </dgm:cxnLst>
  <dgm:bg/>
  <dgm:whole/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7-3 Voronoi Diagram of Line Segments</a:t>
          </a:r>
          <a:endParaRPr lang="en-US" sz="2400" b="1" dirty="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A98199DA-4B17-4BE5-9223-EFA74B913AA2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7-4 Farthest-Point Voronoi Diagrams</a:t>
          </a:r>
          <a:endParaRPr lang="en-US" sz="2400" dirty="0"/>
        </a:p>
      </dgm:t>
    </dgm:pt>
    <dgm:pt modelId="{23B029DB-EB72-48D9-B3A3-E82A7A72C6F4}" type="parTrans" cxnId="{D13E3426-ECDE-4EB4-8B34-64EECDB1CF60}">
      <dgm:prSet/>
      <dgm:spPr/>
      <dgm:t>
        <a:bodyPr/>
        <a:lstStyle/>
        <a:p>
          <a:endParaRPr lang="en-US" sz="1800"/>
        </a:p>
      </dgm:t>
    </dgm:pt>
    <dgm:pt modelId="{556BC2B3-0404-42B2-87F7-766E5C02DE8D}" type="sibTrans" cxnId="{D13E3426-ECDE-4EB4-8B34-64EECDB1CF60}">
      <dgm:prSet/>
      <dgm:spPr/>
      <dgm:t>
        <a:bodyPr/>
        <a:lstStyle/>
        <a:p>
          <a:endParaRPr lang="en-US" sz="1800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2" custScaleX="606681" custScaleY="97926" custLinFactNeighborX="-78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5A16ADA6-3296-4469-A41F-FCB69D6DBBC7}" type="pres">
      <dgm:prSet presAssocID="{A98199DA-4B17-4BE5-9223-EFA74B913AA2}" presName="node" presStyleLbl="node1" presStyleIdx="1" presStyleCnt="2" custScaleX="571410" custScaleY="97926" custLinFactNeighborX="-18431" custLinFactNeighborY="2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CA5A10-9804-4430-933F-FF67181CE5D5}" type="presOf" srcId="{398B8332-486D-409B-BDAF-F4F32CBEA5F6}" destId="{C423CF6B-C600-4511-8C54-3F3E3670012E}" srcOrd="0" destOrd="0" presId="urn:microsoft.com/office/officeart/2005/8/layout/default"/>
    <dgm:cxn modelId="{35B163B4-234C-4996-95C9-E0E224043CFE}" type="presOf" srcId="{A94FCC6A-9CAF-47F0-B069-C85FC2BEFE75}" destId="{31918F5D-00E1-4420-AC26-008691C72454}" srcOrd="0" destOrd="0" presId="urn:microsoft.com/office/officeart/2005/8/layout/default"/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D13E3426-ECDE-4EB4-8B34-64EECDB1CF60}" srcId="{A94FCC6A-9CAF-47F0-B069-C85FC2BEFE75}" destId="{A98199DA-4B17-4BE5-9223-EFA74B913AA2}" srcOrd="1" destOrd="0" parTransId="{23B029DB-EB72-48D9-B3A3-E82A7A72C6F4}" sibTransId="{556BC2B3-0404-42B2-87F7-766E5C02DE8D}"/>
    <dgm:cxn modelId="{E4D224AD-FE04-41BF-B617-5C7C8FF641C2}" type="presOf" srcId="{A98199DA-4B17-4BE5-9223-EFA74B913AA2}" destId="{5A16ADA6-3296-4469-A41F-FCB69D6DBBC7}" srcOrd="0" destOrd="0" presId="urn:microsoft.com/office/officeart/2005/8/layout/default"/>
    <dgm:cxn modelId="{E5B73974-DBEE-4586-A0C8-08F609DBD62B}" type="presParOf" srcId="{31918F5D-00E1-4420-AC26-008691C72454}" destId="{C423CF6B-C600-4511-8C54-3F3E3670012E}" srcOrd="0" destOrd="0" presId="urn:microsoft.com/office/officeart/2005/8/layout/default"/>
    <dgm:cxn modelId="{186028E6-8ECD-4AC7-BA5F-56ADD30876DB}" type="presParOf" srcId="{31918F5D-00E1-4420-AC26-008691C72454}" destId="{279B03E4-87AF-4005-B7AD-BE9053BBE7BE}" srcOrd="1" destOrd="0" presId="urn:microsoft.com/office/officeart/2005/8/layout/default"/>
    <dgm:cxn modelId="{EE406C37-1C08-43B8-8AE8-CF8AA7FFE14F}" type="presParOf" srcId="{31918F5D-00E1-4420-AC26-008691C72454}" destId="{5A16ADA6-3296-4469-A41F-FCB69D6DBBC7}" srcOrd="2" destOrd="0" presId="urn:microsoft.com/office/officeart/2005/8/layout/default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01BA06-F1DB-4325-929F-259E8002D153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Retraction</a:t>
          </a:r>
          <a:r>
            <a:rPr lang="en-US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Algorithm</a:t>
          </a:r>
          <a:endParaRPr lang="en-US" sz="2100" dirty="0"/>
        </a:p>
      </dgm:t>
    </dgm:pt>
    <dgm:pt modelId="{72B883D2-E688-486D-8175-BA3CD5133CE6}" type="parTrans" cxnId="{32D8DBB1-AB90-4886-86C5-EF15041E410B}">
      <dgm:prSet/>
      <dgm:spPr/>
      <dgm:t>
        <a:bodyPr/>
        <a:lstStyle/>
        <a:p>
          <a:endParaRPr lang="en-US"/>
        </a:p>
      </dgm:t>
    </dgm:pt>
    <dgm:pt modelId="{D444C04E-5C35-4009-8555-A700E019DBF6}" type="sibTrans" cxnId="{32D8DBB1-AB90-4886-86C5-EF15041E410B}">
      <dgm:prSet/>
      <dgm:spPr/>
      <dgm:t>
        <a:bodyPr/>
        <a:lstStyle/>
        <a:p>
          <a:endParaRPr lang="en-US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EDC391-AA77-41E2-87CC-05B196AA4BFA}" type="pres">
      <dgm:prSet presAssocID="{8A01BA06-F1DB-4325-929F-259E8002D153}" presName="node" presStyleLbl="node1" presStyleIdx="0" presStyleCnt="1" custScaleX="360354" custScaleY="97926" custLinFactY="-26179" custLinFactNeighborX="936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377B5C-9B57-4E4D-9115-181B873A4695}" type="presOf" srcId="{A94FCC6A-9CAF-47F0-B069-C85FC2BEFE75}" destId="{31918F5D-00E1-4420-AC26-008691C72454}" srcOrd="0" destOrd="0" presId="urn:microsoft.com/office/officeart/2005/8/layout/default"/>
    <dgm:cxn modelId="{32D8DBB1-AB90-4886-86C5-EF15041E410B}" srcId="{A94FCC6A-9CAF-47F0-B069-C85FC2BEFE75}" destId="{8A01BA06-F1DB-4325-929F-259E8002D153}" srcOrd="0" destOrd="0" parTransId="{72B883D2-E688-486D-8175-BA3CD5133CE6}" sibTransId="{D444C04E-5C35-4009-8555-A700E019DBF6}"/>
    <dgm:cxn modelId="{B2361D62-525E-4ACA-AD92-84C77872D2C6}" type="presOf" srcId="{8A01BA06-F1DB-4325-929F-259E8002D153}" destId="{D4EDC391-AA77-41E2-87CC-05B196AA4BFA}" srcOrd="0" destOrd="0" presId="urn:microsoft.com/office/officeart/2005/8/layout/default"/>
    <dgm:cxn modelId="{205D8F8A-EDC0-4672-A282-1EBF027F5933}" type="presParOf" srcId="{31918F5D-00E1-4420-AC26-008691C72454}" destId="{D4EDC391-AA77-41E2-87CC-05B196AA4BFA}" srcOrd="0" destOrd="0" presId="urn:microsoft.com/office/officeart/2005/8/layout/default"/>
  </dgm:cxnLst>
  <dgm:bg/>
  <dgm:whole/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Sweep Line Algorithm</a:t>
          </a:r>
          <a:endParaRPr lang="en-US" sz="2400" dirty="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8A01BA06-F1DB-4325-929F-259E8002D153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Retraction</a:t>
          </a:r>
          <a:r>
            <a:rPr lang="en-US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Algorithm</a:t>
          </a:r>
          <a:endParaRPr lang="en-US" sz="2100" dirty="0"/>
        </a:p>
      </dgm:t>
    </dgm:pt>
    <dgm:pt modelId="{72B883D2-E688-486D-8175-BA3CD5133CE6}" type="parTrans" cxnId="{32D8DBB1-AB90-4886-86C5-EF15041E410B}">
      <dgm:prSet/>
      <dgm:spPr/>
      <dgm:t>
        <a:bodyPr/>
        <a:lstStyle/>
        <a:p>
          <a:endParaRPr lang="en-US"/>
        </a:p>
      </dgm:t>
    </dgm:pt>
    <dgm:pt modelId="{D444C04E-5C35-4009-8555-A700E019DBF6}" type="sibTrans" cxnId="{32D8DBB1-AB90-4886-86C5-EF15041E410B}">
      <dgm:prSet/>
      <dgm:spPr/>
      <dgm:t>
        <a:bodyPr/>
        <a:lstStyle/>
        <a:p>
          <a:endParaRPr lang="en-US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2" custScaleX="378010" custScaleY="97926" custLinFactNeighborX="6956" custLinFactNeighborY="2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D4EDC391-AA77-41E2-87CC-05B196AA4BFA}" type="pres">
      <dgm:prSet presAssocID="{8A01BA06-F1DB-4325-929F-259E8002D153}" presName="node" presStyleLbl="node1" presStyleIdx="1" presStyleCnt="2" custScaleX="332090" custScaleY="97926" custLinFactNeighborX="6956" custLinFactNeighborY="2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B35C0B3C-600D-4388-BBDD-80951E940D0F}" type="presOf" srcId="{8A01BA06-F1DB-4325-929F-259E8002D153}" destId="{D4EDC391-AA77-41E2-87CC-05B196AA4BFA}" srcOrd="0" destOrd="0" presId="urn:microsoft.com/office/officeart/2005/8/layout/default"/>
    <dgm:cxn modelId="{32D8DBB1-AB90-4886-86C5-EF15041E410B}" srcId="{A94FCC6A-9CAF-47F0-B069-C85FC2BEFE75}" destId="{8A01BA06-F1DB-4325-929F-259E8002D153}" srcOrd="1" destOrd="0" parTransId="{72B883D2-E688-486D-8175-BA3CD5133CE6}" sibTransId="{D444C04E-5C35-4009-8555-A700E019DBF6}"/>
    <dgm:cxn modelId="{5C60B4F0-6712-427C-81C3-AB84241F61D0}" type="presOf" srcId="{A94FCC6A-9CAF-47F0-B069-C85FC2BEFE75}" destId="{31918F5D-00E1-4420-AC26-008691C72454}" srcOrd="0" destOrd="0" presId="urn:microsoft.com/office/officeart/2005/8/layout/default"/>
    <dgm:cxn modelId="{35BC410F-5BE2-4C9A-8008-16ABA9C9AB6C}" type="presOf" srcId="{398B8332-486D-409B-BDAF-F4F32CBEA5F6}" destId="{C423CF6B-C600-4511-8C54-3F3E3670012E}" srcOrd="0" destOrd="0" presId="urn:microsoft.com/office/officeart/2005/8/layout/default"/>
    <dgm:cxn modelId="{7C8ED9E3-10C4-4955-949E-DF8331877CEB}" type="presParOf" srcId="{31918F5D-00E1-4420-AC26-008691C72454}" destId="{C423CF6B-C600-4511-8C54-3F3E3670012E}" srcOrd="0" destOrd="0" presId="urn:microsoft.com/office/officeart/2005/8/layout/default"/>
    <dgm:cxn modelId="{471FDD00-D49D-4D05-9675-17E41BDDC123}" type="presParOf" srcId="{31918F5D-00E1-4420-AC26-008691C72454}" destId="{279B03E4-87AF-4005-B7AD-BE9053BBE7BE}" srcOrd="1" destOrd="0" presId="urn:microsoft.com/office/officeart/2005/8/layout/default"/>
    <dgm:cxn modelId="{ED714865-0ACD-432F-9504-AC4473DAFB06}" type="presParOf" srcId="{31918F5D-00E1-4420-AC26-008691C72454}" destId="{D4EDC391-AA77-41E2-87CC-05B196AA4BFA}" srcOrd="2" destOrd="0" presId="urn:microsoft.com/office/officeart/2005/8/layout/default"/>
  </dgm:cxnLst>
  <dgm:bg/>
  <dgm:whole/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Site Event</a:t>
          </a:r>
          <a:endParaRPr lang="en-US" sz="2400" dirty="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22DF9AAD-059A-4FFD-8EBC-EDE9162002A2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Circle Event</a:t>
          </a:r>
          <a:endParaRPr lang="en-US" sz="2400" dirty="0"/>
        </a:p>
      </dgm:t>
    </dgm:pt>
    <dgm:pt modelId="{30D1EBFA-CFBB-4010-A396-1BB3CF0CCB40}" type="parTrans" cxnId="{CED7D308-4E5F-4C75-B61E-877B451916E7}">
      <dgm:prSet/>
      <dgm:spPr/>
      <dgm:t>
        <a:bodyPr/>
        <a:lstStyle/>
        <a:p>
          <a:endParaRPr lang="en-US" sz="1000"/>
        </a:p>
      </dgm:t>
    </dgm:pt>
    <dgm:pt modelId="{DF2DA748-04E2-49BC-8BB4-A7412FDAAE01}" type="sibTrans" cxnId="{CED7D308-4E5F-4C75-B61E-877B451916E7}">
      <dgm:prSet/>
      <dgm:spPr/>
      <dgm:t>
        <a:bodyPr/>
        <a:lstStyle/>
        <a:p>
          <a:endParaRPr lang="en-US" sz="1000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2" custScaleX="201098" custScaleY="97926" custLinFactNeighborX="6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323D7B05-ACBF-40BC-8F28-9E16312B0BDD}" type="pres">
      <dgm:prSet presAssocID="{22DF9AAD-059A-4FFD-8EBC-EDE9162002A2}" presName="node" presStyleLbl="node1" presStyleIdx="1" presStyleCnt="2" custScaleX="230866" custScaleY="97926" custLinFactNeighborX="10963" custLinFactNeighborY="2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8998BF-6B6B-43B2-8483-6C5BDC2F2F11}" type="presOf" srcId="{A94FCC6A-9CAF-47F0-B069-C85FC2BEFE75}" destId="{31918F5D-00E1-4420-AC26-008691C72454}" srcOrd="0" destOrd="0" presId="urn:microsoft.com/office/officeart/2005/8/layout/default"/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E7398E4F-B99F-414F-9405-A479351702D9}" type="presOf" srcId="{22DF9AAD-059A-4FFD-8EBC-EDE9162002A2}" destId="{323D7B05-ACBF-40BC-8F28-9E16312B0BDD}" srcOrd="0" destOrd="0" presId="urn:microsoft.com/office/officeart/2005/8/layout/default"/>
    <dgm:cxn modelId="{3903A198-1401-4E57-BD68-7401CC35AB59}" type="presOf" srcId="{398B8332-486D-409B-BDAF-F4F32CBEA5F6}" destId="{C423CF6B-C600-4511-8C54-3F3E3670012E}" srcOrd="0" destOrd="0" presId="urn:microsoft.com/office/officeart/2005/8/layout/default"/>
    <dgm:cxn modelId="{CED7D308-4E5F-4C75-B61E-877B451916E7}" srcId="{A94FCC6A-9CAF-47F0-B069-C85FC2BEFE75}" destId="{22DF9AAD-059A-4FFD-8EBC-EDE9162002A2}" srcOrd="1" destOrd="0" parTransId="{30D1EBFA-CFBB-4010-A396-1BB3CF0CCB40}" sibTransId="{DF2DA748-04E2-49BC-8BB4-A7412FDAAE01}"/>
    <dgm:cxn modelId="{E74B51E7-F7FC-4563-B219-9F0EC1F1FFA1}" type="presParOf" srcId="{31918F5D-00E1-4420-AC26-008691C72454}" destId="{C423CF6B-C600-4511-8C54-3F3E3670012E}" srcOrd="0" destOrd="0" presId="urn:microsoft.com/office/officeart/2005/8/layout/default"/>
    <dgm:cxn modelId="{8A4D9A05-E45D-49C5-A7DD-9830C625496F}" type="presParOf" srcId="{31918F5D-00E1-4420-AC26-008691C72454}" destId="{279B03E4-87AF-4005-B7AD-BE9053BBE7BE}" srcOrd="1" destOrd="0" presId="urn:microsoft.com/office/officeart/2005/8/layout/default"/>
    <dgm:cxn modelId="{5A4BAFDD-4ADB-4F1C-A02B-7AF347A1AC3A}" type="presParOf" srcId="{31918F5D-00E1-4420-AC26-008691C72454}" destId="{323D7B05-ACBF-40BC-8F28-9E16312B0BDD}" srcOrd="2" destOrd="0" presId="urn:microsoft.com/office/officeart/2005/8/layout/default"/>
  </dgm:cxnLst>
  <dgm:bg/>
  <dgm:whole/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Beach line</a:t>
          </a:r>
          <a:endParaRPr lang="en-US" sz="2400" dirty="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22DF9AAD-059A-4FFD-8EBC-EDE9162002A2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Break point</a:t>
          </a:r>
          <a:endParaRPr lang="en-US" sz="2400" dirty="0"/>
        </a:p>
      </dgm:t>
    </dgm:pt>
    <dgm:pt modelId="{30D1EBFA-CFBB-4010-A396-1BB3CF0CCB40}" type="parTrans" cxnId="{CED7D308-4E5F-4C75-B61E-877B451916E7}">
      <dgm:prSet/>
      <dgm:spPr/>
      <dgm:t>
        <a:bodyPr/>
        <a:lstStyle/>
        <a:p>
          <a:endParaRPr lang="en-US" sz="1000"/>
        </a:p>
      </dgm:t>
    </dgm:pt>
    <dgm:pt modelId="{DF2DA748-04E2-49BC-8BB4-A7412FDAAE01}" type="sibTrans" cxnId="{CED7D308-4E5F-4C75-B61E-877B451916E7}">
      <dgm:prSet/>
      <dgm:spPr/>
      <dgm:t>
        <a:bodyPr/>
        <a:lstStyle/>
        <a:p>
          <a:endParaRPr lang="en-US" sz="1000"/>
        </a:p>
      </dgm:t>
    </dgm:pt>
    <dgm:pt modelId="{E5F3D458-B8EC-4C2C-BE5D-3E6E76225674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Events</a:t>
          </a:r>
          <a:endParaRPr lang="en-US" sz="2400" dirty="0"/>
        </a:p>
      </dgm:t>
    </dgm:pt>
    <dgm:pt modelId="{F72AF3D5-F218-4F43-B292-AB5D6E9D6357}" type="parTrans" cxnId="{54E9192D-8CA6-48D7-B8F6-4830EAA17148}">
      <dgm:prSet/>
      <dgm:spPr/>
      <dgm:t>
        <a:bodyPr/>
        <a:lstStyle/>
        <a:p>
          <a:endParaRPr lang="en-US" sz="1000"/>
        </a:p>
      </dgm:t>
    </dgm:pt>
    <dgm:pt modelId="{ECB6C9B8-03A3-42DF-8BFD-88A97C2AE504}" type="sibTrans" cxnId="{54E9192D-8CA6-48D7-B8F6-4830EAA17148}">
      <dgm:prSet/>
      <dgm:spPr/>
      <dgm:t>
        <a:bodyPr/>
        <a:lstStyle/>
        <a:p>
          <a:endParaRPr lang="en-US" sz="1000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3" custScaleX="207042" custScaleY="97926" custLinFactNeighborX="6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323D7B05-ACBF-40BC-8F28-9E16312B0BDD}" type="pres">
      <dgm:prSet presAssocID="{22DF9AAD-059A-4FFD-8EBC-EDE9162002A2}" presName="node" presStyleLbl="node1" presStyleIdx="1" presStyleCnt="3" custScaleX="224382" custScaleY="97926" custLinFactNeighborX="6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C85D0-61FE-430B-96E5-594C9410443B}" type="pres">
      <dgm:prSet presAssocID="{DF2DA748-04E2-49BC-8BB4-A7412FDAAE01}" presName="sibTrans" presStyleCnt="0"/>
      <dgm:spPr/>
    </dgm:pt>
    <dgm:pt modelId="{4ADCA52F-3158-425C-89F7-1C3A0C63FBB9}" type="pres">
      <dgm:prSet presAssocID="{E5F3D458-B8EC-4C2C-BE5D-3E6E76225674}" presName="node" presStyleLbl="node1" presStyleIdx="2" presStyleCnt="3" custScaleX="208059" custScaleY="97926" custLinFactNeighborX="6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E9192D-8CA6-48D7-B8F6-4830EAA17148}" srcId="{A94FCC6A-9CAF-47F0-B069-C85FC2BEFE75}" destId="{E5F3D458-B8EC-4C2C-BE5D-3E6E76225674}" srcOrd="2" destOrd="0" parTransId="{F72AF3D5-F218-4F43-B292-AB5D6E9D6357}" sibTransId="{ECB6C9B8-03A3-42DF-8BFD-88A97C2AE504}"/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4D0D6748-4745-4BBB-958E-67345010BC7D}" type="presOf" srcId="{398B8332-486D-409B-BDAF-F4F32CBEA5F6}" destId="{C423CF6B-C600-4511-8C54-3F3E3670012E}" srcOrd="0" destOrd="0" presId="urn:microsoft.com/office/officeart/2005/8/layout/default"/>
    <dgm:cxn modelId="{2C940333-62D3-48D9-9CE5-2CBC89A8BFE5}" type="presOf" srcId="{22DF9AAD-059A-4FFD-8EBC-EDE9162002A2}" destId="{323D7B05-ACBF-40BC-8F28-9E16312B0BDD}" srcOrd="0" destOrd="0" presId="urn:microsoft.com/office/officeart/2005/8/layout/default"/>
    <dgm:cxn modelId="{0D2CC382-644A-4169-8CB9-F3B8FD300278}" type="presOf" srcId="{E5F3D458-B8EC-4C2C-BE5D-3E6E76225674}" destId="{4ADCA52F-3158-425C-89F7-1C3A0C63FBB9}" srcOrd="0" destOrd="0" presId="urn:microsoft.com/office/officeart/2005/8/layout/default"/>
    <dgm:cxn modelId="{CED7D308-4E5F-4C75-B61E-877B451916E7}" srcId="{A94FCC6A-9CAF-47F0-B069-C85FC2BEFE75}" destId="{22DF9AAD-059A-4FFD-8EBC-EDE9162002A2}" srcOrd="1" destOrd="0" parTransId="{30D1EBFA-CFBB-4010-A396-1BB3CF0CCB40}" sibTransId="{DF2DA748-04E2-49BC-8BB4-A7412FDAAE01}"/>
    <dgm:cxn modelId="{A61C9902-8C53-4244-88DC-C92BCB56F64A}" type="presOf" srcId="{A94FCC6A-9CAF-47F0-B069-C85FC2BEFE75}" destId="{31918F5D-00E1-4420-AC26-008691C72454}" srcOrd="0" destOrd="0" presId="urn:microsoft.com/office/officeart/2005/8/layout/default"/>
    <dgm:cxn modelId="{BD953139-F377-4BFB-84FF-2E4D23D63A4C}" type="presParOf" srcId="{31918F5D-00E1-4420-AC26-008691C72454}" destId="{C423CF6B-C600-4511-8C54-3F3E3670012E}" srcOrd="0" destOrd="0" presId="urn:microsoft.com/office/officeart/2005/8/layout/default"/>
    <dgm:cxn modelId="{79766704-B717-4B17-A589-61290D3B608A}" type="presParOf" srcId="{31918F5D-00E1-4420-AC26-008691C72454}" destId="{279B03E4-87AF-4005-B7AD-BE9053BBE7BE}" srcOrd="1" destOrd="0" presId="urn:microsoft.com/office/officeart/2005/8/layout/default"/>
    <dgm:cxn modelId="{A01DBE58-8C18-454C-AD5E-9D38AEC877E6}" type="presParOf" srcId="{31918F5D-00E1-4420-AC26-008691C72454}" destId="{323D7B05-ACBF-40BC-8F28-9E16312B0BDD}" srcOrd="2" destOrd="0" presId="urn:microsoft.com/office/officeart/2005/8/layout/default"/>
    <dgm:cxn modelId="{2DB73C12-D514-4B6F-AA55-1BADA5D9A5A7}" type="presParOf" srcId="{31918F5D-00E1-4420-AC26-008691C72454}" destId="{AFBC85D0-61FE-430B-96E5-594C9410443B}" srcOrd="3" destOrd="0" presId="urn:microsoft.com/office/officeart/2005/8/layout/default"/>
    <dgm:cxn modelId="{A5430D09-9952-4CA3-BE75-F78AE9127E9E}" type="presParOf" srcId="{31918F5D-00E1-4420-AC26-008691C72454}" destId="{4ADCA52F-3158-425C-89F7-1C3A0C63FBB9}" srcOrd="4" destOrd="0" presId="urn:microsoft.com/office/officeart/2005/8/layout/default"/>
  </dgm:cxnLst>
  <dgm:bg/>
  <dgm:whole/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7-3 Voronoi Diagram of Line Segments</a:t>
          </a:r>
          <a:endParaRPr lang="en-US" sz="2400" b="1" dirty="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A98199DA-4B17-4BE5-9223-EFA74B913AA2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7-4 Farthest-Point Voronoi Diagrams</a:t>
          </a:r>
          <a:endParaRPr lang="en-US" sz="2400" dirty="0"/>
        </a:p>
      </dgm:t>
    </dgm:pt>
    <dgm:pt modelId="{23B029DB-EB72-48D9-B3A3-E82A7A72C6F4}" type="parTrans" cxnId="{D13E3426-ECDE-4EB4-8B34-64EECDB1CF60}">
      <dgm:prSet/>
      <dgm:spPr/>
      <dgm:t>
        <a:bodyPr/>
        <a:lstStyle/>
        <a:p>
          <a:endParaRPr lang="en-US" sz="1800"/>
        </a:p>
      </dgm:t>
    </dgm:pt>
    <dgm:pt modelId="{556BC2B3-0404-42B2-87F7-766E5C02DE8D}" type="sibTrans" cxnId="{D13E3426-ECDE-4EB4-8B34-64EECDB1CF60}">
      <dgm:prSet/>
      <dgm:spPr/>
      <dgm:t>
        <a:bodyPr/>
        <a:lstStyle/>
        <a:p>
          <a:endParaRPr lang="en-US" sz="1800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2" custScaleX="606681" custScaleY="97926" custLinFactNeighborX="-78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5A16ADA6-3296-4469-A41F-FCB69D6DBBC7}" type="pres">
      <dgm:prSet presAssocID="{A98199DA-4B17-4BE5-9223-EFA74B913AA2}" presName="node" presStyleLbl="node1" presStyleIdx="1" presStyleCnt="2" custScaleX="571410" custScaleY="97926" custLinFactNeighborX="-18431" custLinFactNeighborY="2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01D1D6-D7B8-4DED-94BD-4848722F880A}" type="presOf" srcId="{A94FCC6A-9CAF-47F0-B069-C85FC2BEFE75}" destId="{31918F5D-00E1-4420-AC26-008691C72454}" srcOrd="0" destOrd="0" presId="urn:microsoft.com/office/officeart/2005/8/layout/default"/>
    <dgm:cxn modelId="{3397D1E9-19E8-4E18-9D2D-9DA8E922E8A7}" type="presOf" srcId="{398B8332-486D-409B-BDAF-F4F32CBEA5F6}" destId="{C423CF6B-C600-4511-8C54-3F3E3670012E}" srcOrd="0" destOrd="0" presId="urn:microsoft.com/office/officeart/2005/8/layout/default"/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D13E3426-ECDE-4EB4-8B34-64EECDB1CF60}" srcId="{A94FCC6A-9CAF-47F0-B069-C85FC2BEFE75}" destId="{A98199DA-4B17-4BE5-9223-EFA74B913AA2}" srcOrd="1" destOrd="0" parTransId="{23B029DB-EB72-48D9-B3A3-E82A7A72C6F4}" sibTransId="{556BC2B3-0404-42B2-87F7-766E5C02DE8D}"/>
    <dgm:cxn modelId="{78885FDD-E0B2-486A-B5E6-000F2CBB7A6C}" type="presOf" srcId="{A98199DA-4B17-4BE5-9223-EFA74B913AA2}" destId="{5A16ADA6-3296-4469-A41F-FCB69D6DBBC7}" srcOrd="0" destOrd="0" presId="urn:microsoft.com/office/officeart/2005/8/layout/default"/>
    <dgm:cxn modelId="{2D11A14D-BFEB-43B6-B5A9-DF605AA63C7B}" type="presParOf" srcId="{31918F5D-00E1-4420-AC26-008691C72454}" destId="{C423CF6B-C600-4511-8C54-3F3E3670012E}" srcOrd="0" destOrd="0" presId="urn:microsoft.com/office/officeart/2005/8/layout/default"/>
    <dgm:cxn modelId="{13C1758A-A156-4C1A-9AF3-25680C7E438F}" type="presParOf" srcId="{31918F5D-00E1-4420-AC26-008691C72454}" destId="{279B03E4-87AF-4005-B7AD-BE9053BBE7BE}" srcOrd="1" destOrd="0" presId="urn:microsoft.com/office/officeart/2005/8/layout/default"/>
    <dgm:cxn modelId="{68D76773-D63C-448C-84A2-F4C9CA6AAAB4}" type="presParOf" srcId="{31918F5D-00E1-4420-AC26-008691C72454}" destId="{5A16ADA6-3296-4469-A41F-FCB69D6DBBC7}" srcOrd="2" destOrd="0" presId="urn:microsoft.com/office/officeart/2005/8/layout/default"/>
  </dgm:cxnLst>
  <dgm:bg/>
  <dgm:whole/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Sweep Line Algorithm</a:t>
          </a:r>
          <a:endParaRPr lang="en-US" sz="2400" dirty="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8A01BA06-F1DB-4325-929F-259E8002D153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Retraction</a:t>
          </a:r>
          <a:r>
            <a:rPr lang="en-US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Algorithm</a:t>
          </a:r>
          <a:endParaRPr lang="en-US" sz="2100" dirty="0"/>
        </a:p>
      </dgm:t>
    </dgm:pt>
    <dgm:pt modelId="{72B883D2-E688-486D-8175-BA3CD5133CE6}" type="parTrans" cxnId="{32D8DBB1-AB90-4886-86C5-EF15041E410B}">
      <dgm:prSet/>
      <dgm:spPr/>
      <dgm:t>
        <a:bodyPr/>
        <a:lstStyle/>
        <a:p>
          <a:endParaRPr lang="en-US"/>
        </a:p>
      </dgm:t>
    </dgm:pt>
    <dgm:pt modelId="{D444C04E-5C35-4009-8555-A700E019DBF6}" type="sibTrans" cxnId="{32D8DBB1-AB90-4886-86C5-EF15041E410B}">
      <dgm:prSet/>
      <dgm:spPr/>
      <dgm:t>
        <a:bodyPr/>
        <a:lstStyle/>
        <a:p>
          <a:endParaRPr lang="en-US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2" custScaleX="378010" custScaleY="97926" custLinFactNeighborX="6956" custLinFactNeighborY="2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D4EDC391-AA77-41E2-87CC-05B196AA4BFA}" type="pres">
      <dgm:prSet presAssocID="{8A01BA06-F1DB-4325-929F-259E8002D153}" presName="node" presStyleLbl="node1" presStyleIdx="1" presStyleCnt="2" custScaleX="332090" custScaleY="97926" custLinFactNeighborX="6956" custLinFactNeighborY="2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3A9676D0-F335-4D59-B4CF-1DA8C047D494}" type="presOf" srcId="{398B8332-486D-409B-BDAF-F4F32CBEA5F6}" destId="{C423CF6B-C600-4511-8C54-3F3E3670012E}" srcOrd="0" destOrd="0" presId="urn:microsoft.com/office/officeart/2005/8/layout/default"/>
    <dgm:cxn modelId="{1BBD8985-8863-4DA0-B07C-0BBC716143AC}" type="presOf" srcId="{A94FCC6A-9CAF-47F0-B069-C85FC2BEFE75}" destId="{31918F5D-00E1-4420-AC26-008691C72454}" srcOrd="0" destOrd="0" presId="urn:microsoft.com/office/officeart/2005/8/layout/default"/>
    <dgm:cxn modelId="{32D8DBB1-AB90-4886-86C5-EF15041E410B}" srcId="{A94FCC6A-9CAF-47F0-B069-C85FC2BEFE75}" destId="{8A01BA06-F1DB-4325-929F-259E8002D153}" srcOrd="1" destOrd="0" parTransId="{72B883D2-E688-486D-8175-BA3CD5133CE6}" sibTransId="{D444C04E-5C35-4009-8555-A700E019DBF6}"/>
    <dgm:cxn modelId="{B1AD4BC0-8C3A-4661-AF69-526106EE17C4}" type="presOf" srcId="{8A01BA06-F1DB-4325-929F-259E8002D153}" destId="{D4EDC391-AA77-41E2-87CC-05B196AA4BFA}" srcOrd="0" destOrd="0" presId="urn:microsoft.com/office/officeart/2005/8/layout/default"/>
    <dgm:cxn modelId="{CDA337ED-AAD1-446F-BECD-6BA60A3975CD}" type="presParOf" srcId="{31918F5D-00E1-4420-AC26-008691C72454}" destId="{C423CF6B-C600-4511-8C54-3F3E3670012E}" srcOrd="0" destOrd="0" presId="urn:microsoft.com/office/officeart/2005/8/layout/default"/>
    <dgm:cxn modelId="{8DD4362E-865B-4A48-A77A-6473DB4433BA}" type="presParOf" srcId="{31918F5D-00E1-4420-AC26-008691C72454}" destId="{279B03E4-87AF-4005-B7AD-BE9053BBE7BE}" srcOrd="1" destOrd="0" presId="urn:microsoft.com/office/officeart/2005/8/layout/default"/>
    <dgm:cxn modelId="{23D2E849-6FEA-4187-AA50-D373DE158BF4}" type="presParOf" srcId="{31918F5D-00E1-4420-AC26-008691C72454}" destId="{D4EDC391-AA77-41E2-87CC-05B196AA4BFA}" srcOrd="2" destOrd="0" presId="urn:microsoft.com/office/officeart/2005/8/layout/default"/>
  </dgm:cxnLst>
  <dgm:bg/>
  <dgm:whole/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7-3 Voronoi Diagram of Line Segments</a:t>
          </a:r>
          <a:endParaRPr lang="en-US" sz="2400" b="1" dirty="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A98199DA-4B17-4BE5-9223-EFA74B913AA2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7-4 Farthest-Point Voronoi Diagrams</a:t>
          </a:r>
          <a:endParaRPr lang="en-US" sz="2400" dirty="0"/>
        </a:p>
      </dgm:t>
    </dgm:pt>
    <dgm:pt modelId="{23B029DB-EB72-48D9-B3A3-E82A7A72C6F4}" type="parTrans" cxnId="{D13E3426-ECDE-4EB4-8B34-64EECDB1CF60}">
      <dgm:prSet/>
      <dgm:spPr/>
      <dgm:t>
        <a:bodyPr/>
        <a:lstStyle/>
        <a:p>
          <a:endParaRPr lang="en-US" sz="1800"/>
        </a:p>
      </dgm:t>
    </dgm:pt>
    <dgm:pt modelId="{556BC2B3-0404-42B2-87F7-766E5C02DE8D}" type="sibTrans" cxnId="{D13E3426-ECDE-4EB4-8B34-64EECDB1CF60}">
      <dgm:prSet/>
      <dgm:spPr/>
      <dgm:t>
        <a:bodyPr/>
        <a:lstStyle/>
        <a:p>
          <a:endParaRPr lang="en-US" sz="1800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2" custScaleX="606681" custScaleY="97926" custLinFactNeighborX="-78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5A16ADA6-3296-4469-A41F-FCB69D6DBBC7}" type="pres">
      <dgm:prSet presAssocID="{A98199DA-4B17-4BE5-9223-EFA74B913AA2}" presName="node" presStyleLbl="node1" presStyleIdx="1" presStyleCnt="2" custScaleX="571410" custScaleY="97926" custLinFactNeighborX="-18431" custLinFactNeighborY="2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EC636E-FE33-4444-9B1F-9EF80EF9A437}" type="presOf" srcId="{A98199DA-4B17-4BE5-9223-EFA74B913AA2}" destId="{5A16ADA6-3296-4469-A41F-FCB69D6DBBC7}" srcOrd="0" destOrd="0" presId="urn:microsoft.com/office/officeart/2005/8/layout/default"/>
    <dgm:cxn modelId="{66533855-FB20-4191-99EA-F91FF04528E0}" type="presOf" srcId="{A94FCC6A-9CAF-47F0-B069-C85FC2BEFE75}" destId="{31918F5D-00E1-4420-AC26-008691C72454}" srcOrd="0" destOrd="0" presId="urn:microsoft.com/office/officeart/2005/8/layout/default"/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D13E3426-ECDE-4EB4-8B34-64EECDB1CF60}" srcId="{A94FCC6A-9CAF-47F0-B069-C85FC2BEFE75}" destId="{A98199DA-4B17-4BE5-9223-EFA74B913AA2}" srcOrd="1" destOrd="0" parTransId="{23B029DB-EB72-48D9-B3A3-E82A7A72C6F4}" sibTransId="{556BC2B3-0404-42B2-87F7-766E5C02DE8D}"/>
    <dgm:cxn modelId="{FD52766E-D4B1-4ECF-B447-C090E225B903}" type="presOf" srcId="{398B8332-486D-409B-BDAF-F4F32CBEA5F6}" destId="{C423CF6B-C600-4511-8C54-3F3E3670012E}" srcOrd="0" destOrd="0" presId="urn:microsoft.com/office/officeart/2005/8/layout/default"/>
    <dgm:cxn modelId="{676710BA-F5FC-49B8-B621-9A81FE19A7C6}" type="presParOf" srcId="{31918F5D-00E1-4420-AC26-008691C72454}" destId="{C423CF6B-C600-4511-8C54-3F3E3670012E}" srcOrd="0" destOrd="0" presId="urn:microsoft.com/office/officeart/2005/8/layout/default"/>
    <dgm:cxn modelId="{86510705-0332-458D-9F78-86BFFCF3E94B}" type="presParOf" srcId="{31918F5D-00E1-4420-AC26-008691C72454}" destId="{279B03E4-87AF-4005-B7AD-BE9053BBE7BE}" srcOrd="1" destOrd="0" presId="urn:microsoft.com/office/officeart/2005/8/layout/default"/>
    <dgm:cxn modelId="{10BC60B9-724C-426E-AA06-9B757745A224}" type="presParOf" srcId="{31918F5D-00E1-4420-AC26-008691C72454}" destId="{5A16ADA6-3296-4469-A41F-FCB69D6DBBC7}" srcOrd="2" destOrd="0" presId="urn:microsoft.com/office/officeart/2005/8/layout/default"/>
  </dgm:cxnLst>
  <dgm:bg/>
  <dgm:whole/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Sweep Line Algorithm</a:t>
          </a:r>
          <a:endParaRPr lang="en-US" sz="2400" dirty="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8A01BA06-F1DB-4325-929F-259E8002D153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Retraction</a:t>
          </a:r>
          <a:r>
            <a:rPr lang="en-US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Algorithm</a:t>
          </a:r>
          <a:endParaRPr lang="en-US" sz="2100" dirty="0"/>
        </a:p>
      </dgm:t>
    </dgm:pt>
    <dgm:pt modelId="{72B883D2-E688-486D-8175-BA3CD5133CE6}" type="parTrans" cxnId="{32D8DBB1-AB90-4886-86C5-EF15041E410B}">
      <dgm:prSet/>
      <dgm:spPr/>
      <dgm:t>
        <a:bodyPr/>
        <a:lstStyle/>
        <a:p>
          <a:endParaRPr lang="en-US"/>
        </a:p>
      </dgm:t>
    </dgm:pt>
    <dgm:pt modelId="{D444C04E-5C35-4009-8555-A700E019DBF6}" type="sibTrans" cxnId="{32D8DBB1-AB90-4886-86C5-EF15041E410B}">
      <dgm:prSet/>
      <dgm:spPr/>
      <dgm:t>
        <a:bodyPr/>
        <a:lstStyle/>
        <a:p>
          <a:endParaRPr lang="en-US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2" custScaleX="378010" custScaleY="97926" custLinFactNeighborX="6956" custLinFactNeighborY="2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D4EDC391-AA77-41E2-87CC-05B196AA4BFA}" type="pres">
      <dgm:prSet presAssocID="{8A01BA06-F1DB-4325-929F-259E8002D153}" presName="node" presStyleLbl="node1" presStyleIdx="1" presStyleCnt="2" custScaleX="332090" custScaleY="97926" custLinFactNeighborX="6956" custLinFactNeighborY="2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D6FBB8-DF07-4227-BF1F-342334CBBBC4}" type="presOf" srcId="{A94FCC6A-9CAF-47F0-B069-C85FC2BEFE75}" destId="{31918F5D-00E1-4420-AC26-008691C72454}" srcOrd="0" destOrd="0" presId="urn:microsoft.com/office/officeart/2005/8/layout/default"/>
    <dgm:cxn modelId="{32D8DBB1-AB90-4886-86C5-EF15041E410B}" srcId="{A94FCC6A-9CAF-47F0-B069-C85FC2BEFE75}" destId="{8A01BA06-F1DB-4325-929F-259E8002D153}" srcOrd="1" destOrd="0" parTransId="{72B883D2-E688-486D-8175-BA3CD5133CE6}" sibTransId="{D444C04E-5C35-4009-8555-A700E019DBF6}"/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BD3479AC-105B-4BBD-AFA7-3DCC135994DA}" type="presOf" srcId="{8A01BA06-F1DB-4325-929F-259E8002D153}" destId="{D4EDC391-AA77-41E2-87CC-05B196AA4BFA}" srcOrd="0" destOrd="0" presId="urn:microsoft.com/office/officeart/2005/8/layout/default"/>
    <dgm:cxn modelId="{E8082DF3-FD95-4B4E-A535-7306F0B80606}" type="presOf" srcId="{398B8332-486D-409B-BDAF-F4F32CBEA5F6}" destId="{C423CF6B-C600-4511-8C54-3F3E3670012E}" srcOrd="0" destOrd="0" presId="urn:microsoft.com/office/officeart/2005/8/layout/default"/>
    <dgm:cxn modelId="{CB60A689-618A-47E1-9E72-CD9300B030D3}" type="presParOf" srcId="{31918F5D-00E1-4420-AC26-008691C72454}" destId="{C423CF6B-C600-4511-8C54-3F3E3670012E}" srcOrd="0" destOrd="0" presId="urn:microsoft.com/office/officeart/2005/8/layout/default"/>
    <dgm:cxn modelId="{3D9EA61A-C16F-4A8C-879A-957647B83047}" type="presParOf" srcId="{31918F5D-00E1-4420-AC26-008691C72454}" destId="{279B03E4-87AF-4005-B7AD-BE9053BBE7BE}" srcOrd="1" destOrd="0" presId="urn:microsoft.com/office/officeart/2005/8/layout/default"/>
    <dgm:cxn modelId="{887E8D0E-7790-4A13-8156-17AAC1E1DAD0}" type="presParOf" srcId="{31918F5D-00E1-4420-AC26-008691C72454}" destId="{D4EDC391-AA77-41E2-87CC-05B196AA4BFA}" srcOrd="2" destOrd="0" presId="urn:microsoft.com/office/officeart/2005/8/layout/default"/>
  </dgm:cxnLst>
  <dgm:bg/>
  <dgm:whole/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7-3 Voronoi Diagram of Line Segments</a:t>
          </a:r>
          <a:endParaRPr lang="en-US" sz="2400" b="1" dirty="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A98199DA-4B17-4BE5-9223-EFA74B913AA2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7-4 Farthest-Point Voronoi Diagrams</a:t>
          </a:r>
          <a:endParaRPr lang="en-US" sz="2400" dirty="0"/>
        </a:p>
      </dgm:t>
    </dgm:pt>
    <dgm:pt modelId="{23B029DB-EB72-48D9-B3A3-E82A7A72C6F4}" type="parTrans" cxnId="{D13E3426-ECDE-4EB4-8B34-64EECDB1CF60}">
      <dgm:prSet/>
      <dgm:spPr/>
      <dgm:t>
        <a:bodyPr/>
        <a:lstStyle/>
        <a:p>
          <a:endParaRPr lang="en-US" sz="1800"/>
        </a:p>
      </dgm:t>
    </dgm:pt>
    <dgm:pt modelId="{556BC2B3-0404-42B2-87F7-766E5C02DE8D}" type="sibTrans" cxnId="{D13E3426-ECDE-4EB4-8B34-64EECDB1CF60}">
      <dgm:prSet/>
      <dgm:spPr/>
      <dgm:t>
        <a:bodyPr/>
        <a:lstStyle/>
        <a:p>
          <a:endParaRPr lang="en-US" sz="1800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2" custScaleX="606681" custScaleY="97926" custLinFactNeighborX="-78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5A16ADA6-3296-4469-A41F-FCB69D6DBBC7}" type="pres">
      <dgm:prSet presAssocID="{A98199DA-4B17-4BE5-9223-EFA74B913AA2}" presName="node" presStyleLbl="node1" presStyleIdx="1" presStyleCnt="2" custScaleX="571410" custScaleY="97926" custLinFactNeighborX="-18431" custLinFactNeighborY="2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D13E3426-ECDE-4EB4-8B34-64EECDB1CF60}" srcId="{A94FCC6A-9CAF-47F0-B069-C85FC2BEFE75}" destId="{A98199DA-4B17-4BE5-9223-EFA74B913AA2}" srcOrd="1" destOrd="0" parTransId="{23B029DB-EB72-48D9-B3A3-E82A7A72C6F4}" sibTransId="{556BC2B3-0404-42B2-87F7-766E5C02DE8D}"/>
    <dgm:cxn modelId="{EC567E46-D853-4402-9D02-7DD9B777CBFC}" type="presOf" srcId="{A94FCC6A-9CAF-47F0-B069-C85FC2BEFE75}" destId="{31918F5D-00E1-4420-AC26-008691C72454}" srcOrd="0" destOrd="0" presId="urn:microsoft.com/office/officeart/2005/8/layout/default"/>
    <dgm:cxn modelId="{B04C961D-B337-4C29-8179-192A1057AAFA}" type="presOf" srcId="{A98199DA-4B17-4BE5-9223-EFA74B913AA2}" destId="{5A16ADA6-3296-4469-A41F-FCB69D6DBBC7}" srcOrd="0" destOrd="0" presId="urn:microsoft.com/office/officeart/2005/8/layout/default"/>
    <dgm:cxn modelId="{03C97192-BCE2-4535-9E8B-2AF203E780E0}" type="presOf" srcId="{398B8332-486D-409B-BDAF-F4F32CBEA5F6}" destId="{C423CF6B-C600-4511-8C54-3F3E3670012E}" srcOrd="0" destOrd="0" presId="urn:microsoft.com/office/officeart/2005/8/layout/default"/>
    <dgm:cxn modelId="{F0C6A756-B9D1-4667-AD8D-3ECF577818EE}" type="presParOf" srcId="{31918F5D-00E1-4420-AC26-008691C72454}" destId="{C423CF6B-C600-4511-8C54-3F3E3670012E}" srcOrd="0" destOrd="0" presId="urn:microsoft.com/office/officeart/2005/8/layout/default"/>
    <dgm:cxn modelId="{809AE314-C086-48C7-AC32-7F25D28CFDE7}" type="presParOf" srcId="{31918F5D-00E1-4420-AC26-008691C72454}" destId="{279B03E4-87AF-4005-B7AD-BE9053BBE7BE}" srcOrd="1" destOrd="0" presId="urn:microsoft.com/office/officeart/2005/8/layout/default"/>
    <dgm:cxn modelId="{750698EA-8D08-4D67-9E8A-B86D98A3B5FA}" type="presParOf" srcId="{31918F5D-00E1-4420-AC26-008691C72454}" destId="{5A16ADA6-3296-4469-A41F-FCB69D6DBBC7}" srcOrd="2" destOrd="0" presId="urn:microsoft.com/office/officeart/2005/8/layout/default"/>
  </dgm:cxnLst>
  <dgm:bg/>
  <dgm:whole/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Sweep Line Algorithm</a:t>
          </a:r>
          <a:endParaRPr lang="en-US" sz="2400" dirty="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8A01BA06-F1DB-4325-929F-259E8002D153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Retraction</a:t>
          </a:r>
          <a:r>
            <a:rPr lang="en-US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Algorithm</a:t>
          </a:r>
          <a:endParaRPr lang="en-US" sz="2100" dirty="0"/>
        </a:p>
      </dgm:t>
    </dgm:pt>
    <dgm:pt modelId="{72B883D2-E688-486D-8175-BA3CD5133CE6}" type="parTrans" cxnId="{32D8DBB1-AB90-4886-86C5-EF15041E410B}">
      <dgm:prSet/>
      <dgm:spPr/>
      <dgm:t>
        <a:bodyPr/>
        <a:lstStyle/>
        <a:p>
          <a:endParaRPr lang="en-US"/>
        </a:p>
      </dgm:t>
    </dgm:pt>
    <dgm:pt modelId="{D444C04E-5C35-4009-8555-A700E019DBF6}" type="sibTrans" cxnId="{32D8DBB1-AB90-4886-86C5-EF15041E410B}">
      <dgm:prSet/>
      <dgm:spPr/>
      <dgm:t>
        <a:bodyPr/>
        <a:lstStyle/>
        <a:p>
          <a:endParaRPr lang="en-US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2" custScaleX="378010" custScaleY="97926" custLinFactNeighborX="6956" custLinFactNeighborY="2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D4EDC391-AA77-41E2-87CC-05B196AA4BFA}" type="pres">
      <dgm:prSet presAssocID="{8A01BA06-F1DB-4325-929F-259E8002D153}" presName="node" presStyleLbl="node1" presStyleIdx="1" presStyleCnt="2" custScaleX="332090" custScaleY="97926" custLinFactNeighborX="6956" custLinFactNeighborY="2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634A2E-204F-4B6F-B3DC-41B207A76A83}" type="presOf" srcId="{398B8332-486D-409B-BDAF-F4F32CBEA5F6}" destId="{C423CF6B-C600-4511-8C54-3F3E3670012E}" srcOrd="0" destOrd="0" presId="urn:microsoft.com/office/officeart/2005/8/layout/default"/>
    <dgm:cxn modelId="{E8B45611-4751-47E5-BBA3-2911E2FE230F}" type="presOf" srcId="{A94FCC6A-9CAF-47F0-B069-C85FC2BEFE75}" destId="{31918F5D-00E1-4420-AC26-008691C72454}" srcOrd="0" destOrd="0" presId="urn:microsoft.com/office/officeart/2005/8/layout/default"/>
    <dgm:cxn modelId="{32D8DBB1-AB90-4886-86C5-EF15041E410B}" srcId="{A94FCC6A-9CAF-47F0-B069-C85FC2BEFE75}" destId="{8A01BA06-F1DB-4325-929F-259E8002D153}" srcOrd="1" destOrd="0" parTransId="{72B883D2-E688-486D-8175-BA3CD5133CE6}" sibTransId="{D444C04E-5C35-4009-8555-A700E019DBF6}"/>
    <dgm:cxn modelId="{043E2A2A-961E-4F8E-A18C-C0A6D9198288}" type="presOf" srcId="{8A01BA06-F1DB-4325-929F-259E8002D153}" destId="{D4EDC391-AA77-41E2-87CC-05B196AA4BFA}" srcOrd="0" destOrd="0" presId="urn:microsoft.com/office/officeart/2005/8/layout/default"/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FD18A4A4-7AD4-4ACD-8F1E-665E883D5D51}" type="presParOf" srcId="{31918F5D-00E1-4420-AC26-008691C72454}" destId="{C423CF6B-C600-4511-8C54-3F3E3670012E}" srcOrd="0" destOrd="0" presId="urn:microsoft.com/office/officeart/2005/8/layout/default"/>
    <dgm:cxn modelId="{DDFE0D56-A10A-44FF-B760-33248E194D4C}" type="presParOf" srcId="{31918F5D-00E1-4420-AC26-008691C72454}" destId="{279B03E4-87AF-4005-B7AD-BE9053BBE7BE}" srcOrd="1" destOrd="0" presId="urn:microsoft.com/office/officeart/2005/8/layout/default"/>
    <dgm:cxn modelId="{F4A1EC62-C3D5-47C3-9943-A2C00EE3685C}" type="presParOf" srcId="{31918F5D-00E1-4420-AC26-008691C72454}" destId="{D4EDC391-AA77-41E2-87CC-05B196AA4BFA}" srcOrd="2" destOrd="0" presId="urn:microsoft.com/office/officeart/2005/8/layout/default"/>
  </dgm:cxnLst>
  <dgm:bg/>
  <dgm:whole/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7-3 Voronoi Diagram of Line Segments</a:t>
          </a:r>
          <a:endParaRPr lang="en-US" sz="2400" b="1" dirty="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A98199DA-4B17-4BE5-9223-EFA74B913AA2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7-4 Farthest-Point Voronoi Diagrams</a:t>
          </a:r>
          <a:endParaRPr lang="en-US" sz="2400" dirty="0"/>
        </a:p>
      </dgm:t>
    </dgm:pt>
    <dgm:pt modelId="{23B029DB-EB72-48D9-B3A3-E82A7A72C6F4}" type="parTrans" cxnId="{D13E3426-ECDE-4EB4-8B34-64EECDB1CF60}">
      <dgm:prSet/>
      <dgm:spPr/>
      <dgm:t>
        <a:bodyPr/>
        <a:lstStyle/>
        <a:p>
          <a:endParaRPr lang="en-US" sz="1800"/>
        </a:p>
      </dgm:t>
    </dgm:pt>
    <dgm:pt modelId="{556BC2B3-0404-42B2-87F7-766E5C02DE8D}" type="sibTrans" cxnId="{D13E3426-ECDE-4EB4-8B34-64EECDB1CF60}">
      <dgm:prSet/>
      <dgm:spPr/>
      <dgm:t>
        <a:bodyPr/>
        <a:lstStyle/>
        <a:p>
          <a:endParaRPr lang="en-US" sz="1800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2" custScaleX="606681" custScaleY="97926" custLinFactNeighborX="-78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5A16ADA6-3296-4469-A41F-FCB69D6DBBC7}" type="pres">
      <dgm:prSet presAssocID="{A98199DA-4B17-4BE5-9223-EFA74B913AA2}" presName="node" presStyleLbl="node1" presStyleIdx="1" presStyleCnt="2" custScaleX="571410" custScaleY="97926" custLinFactNeighborX="-18431" custLinFactNeighborY="2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D13E3426-ECDE-4EB4-8B34-64EECDB1CF60}" srcId="{A94FCC6A-9CAF-47F0-B069-C85FC2BEFE75}" destId="{A98199DA-4B17-4BE5-9223-EFA74B913AA2}" srcOrd="1" destOrd="0" parTransId="{23B029DB-EB72-48D9-B3A3-E82A7A72C6F4}" sibTransId="{556BC2B3-0404-42B2-87F7-766E5C02DE8D}"/>
    <dgm:cxn modelId="{2F6E71D4-C0CD-4850-ACEF-255D7782587F}" type="presOf" srcId="{A94FCC6A-9CAF-47F0-B069-C85FC2BEFE75}" destId="{31918F5D-00E1-4420-AC26-008691C72454}" srcOrd="0" destOrd="0" presId="urn:microsoft.com/office/officeart/2005/8/layout/default"/>
    <dgm:cxn modelId="{910D95FC-6BCE-4167-9674-236E5A45B142}" type="presOf" srcId="{A98199DA-4B17-4BE5-9223-EFA74B913AA2}" destId="{5A16ADA6-3296-4469-A41F-FCB69D6DBBC7}" srcOrd="0" destOrd="0" presId="urn:microsoft.com/office/officeart/2005/8/layout/default"/>
    <dgm:cxn modelId="{72311A94-298D-4565-988E-66DA79D456A5}" type="presOf" srcId="{398B8332-486D-409B-BDAF-F4F32CBEA5F6}" destId="{C423CF6B-C600-4511-8C54-3F3E3670012E}" srcOrd="0" destOrd="0" presId="urn:microsoft.com/office/officeart/2005/8/layout/default"/>
    <dgm:cxn modelId="{FB0F4056-28C9-4A35-B4D5-57FC1FFE1DC8}" type="presParOf" srcId="{31918F5D-00E1-4420-AC26-008691C72454}" destId="{C423CF6B-C600-4511-8C54-3F3E3670012E}" srcOrd="0" destOrd="0" presId="urn:microsoft.com/office/officeart/2005/8/layout/default"/>
    <dgm:cxn modelId="{C7DE551B-D6AD-48C9-8BB6-DD2CAF21D8D0}" type="presParOf" srcId="{31918F5D-00E1-4420-AC26-008691C72454}" destId="{279B03E4-87AF-4005-B7AD-BE9053BBE7BE}" srcOrd="1" destOrd="0" presId="urn:microsoft.com/office/officeart/2005/8/layout/default"/>
    <dgm:cxn modelId="{A3DBF2D2-DF92-4C7C-88EE-E601D99BF4EF}" type="presParOf" srcId="{31918F5D-00E1-4420-AC26-008691C72454}" destId="{5A16ADA6-3296-4469-A41F-FCB69D6DBBC7}" srcOrd="2" destOrd="0" presId="urn:microsoft.com/office/officeart/2005/8/layout/default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Break Point</a:t>
          </a:r>
          <a:endParaRPr lang="en-US" sz="2400" dirty="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1" custScaleX="207042" custScaleY="97926" custLinFactNeighborX="6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F4707C0D-F520-4401-BA6F-B57367A6389D}" type="presOf" srcId="{A94FCC6A-9CAF-47F0-B069-C85FC2BEFE75}" destId="{31918F5D-00E1-4420-AC26-008691C72454}" srcOrd="0" destOrd="0" presId="urn:microsoft.com/office/officeart/2005/8/layout/default"/>
    <dgm:cxn modelId="{3EF685DE-D354-4ACB-970A-EFBFF16C3A1F}" type="presOf" srcId="{398B8332-486D-409B-BDAF-F4F32CBEA5F6}" destId="{C423CF6B-C600-4511-8C54-3F3E3670012E}" srcOrd="0" destOrd="0" presId="urn:microsoft.com/office/officeart/2005/8/layout/default"/>
    <dgm:cxn modelId="{A918F470-02DF-4F37-BA18-165B7D668B23}" type="presParOf" srcId="{31918F5D-00E1-4420-AC26-008691C72454}" destId="{C423CF6B-C600-4511-8C54-3F3E3670012E}" srcOrd="0" destOrd="0" presId="urn:microsoft.com/office/officeart/2005/8/layout/default"/>
  </dgm:cxnLst>
  <dgm:bg/>
  <dgm:whole/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Sweep Line Algorithm</a:t>
          </a:r>
          <a:endParaRPr lang="en-US" sz="2400" dirty="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8A01BA06-F1DB-4325-929F-259E8002D153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Retraction</a:t>
          </a:r>
          <a:r>
            <a:rPr lang="en-US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Algorithm</a:t>
          </a:r>
          <a:endParaRPr lang="en-US" sz="2100" dirty="0"/>
        </a:p>
      </dgm:t>
    </dgm:pt>
    <dgm:pt modelId="{72B883D2-E688-486D-8175-BA3CD5133CE6}" type="parTrans" cxnId="{32D8DBB1-AB90-4886-86C5-EF15041E410B}">
      <dgm:prSet/>
      <dgm:spPr/>
      <dgm:t>
        <a:bodyPr/>
        <a:lstStyle/>
        <a:p>
          <a:endParaRPr lang="en-US"/>
        </a:p>
      </dgm:t>
    </dgm:pt>
    <dgm:pt modelId="{D444C04E-5C35-4009-8555-A700E019DBF6}" type="sibTrans" cxnId="{32D8DBB1-AB90-4886-86C5-EF15041E410B}">
      <dgm:prSet/>
      <dgm:spPr/>
      <dgm:t>
        <a:bodyPr/>
        <a:lstStyle/>
        <a:p>
          <a:endParaRPr lang="en-US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2" custScaleX="378010" custScaleY="97926" custLinFactNeighborX="6956" custLinFactNeighborY="2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D4EDC391-AA77-41E2-87CC-05B196AA4BFA}" type="pres">
      <dgm:prSet presAssocID="{8A01BA06-F1DB-4325-929F-259E8002D153}" presName="node" presStyleLbl="node1" presStyleIdx="1" presStyleCnt="2" custScaleX="332090" custScaleY="97926" custLinFactNeighborX="6956" custLinFactNeighborY="2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10138C-1850-4E9C-8660-17622DDBDC4F}" type="presOf" srcId="{398B8332-486D-409B-BDAF-F4F32CBEA5F6}" destId="{C423CF6B-C600-4511-8C54-3F3E3670012E}" srcOrd="0" destOrd="0" presId="urn:microsoft.com/office/officeart/2005/8/layout/default"/>
    <dgm:cxn modelId="{32D8DBB1-AB90-4886-86C5-EF15041E410B}" srcId="{A94FCC6A-9CAF-47F0-B069-C85FC2BEFE75}" destId="{8A01BA06-F1DB-4325-929F-259E8002D153}" srcOrd="1" destOrd="0" parTransId="{72B883D2-E688-486D-8175-BA3CD5133CE6}" sibTransId="{D444C04E-5C35-4009-8555-A700E019DBF6}"/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9C757B0C-5B37-4A56-840B-4FF03F43D1DA}" type="presOf" srcId="{8A01BA06-F1DB-4325-929F-259E8002D153}" destId="{D4EDC391-AA77-41E2-87CC-05B196AA4BFA}" srcOrd="0" destOrd="0" presId="urn:microsoft.com/office/officeart/2005/8/layout/default"/>
    <dgm:cxn modelId="{BA94EF03-27DA-43F2-B89C-41B12824825B}" type="presOf" srcId="{A94FCC6A-9CAF-47F0-B069-C85FC2BEFE75}" destId="{31918F5D-00E1-4420-AC26-008691C72454}" srcOrd="0" destOrd="0" presId="urn:microsoft.com/office/officeart/2005/8/layout/default"/>
    <dgm:cxn modelId="{065BB8A0-2B0A-4305-948E-B8B31B1EAE4C}" type="presParOf" srcId="{31918F5D-00E1-4420-AC26-008691C72454}" destId="{C423CF6B-C600-4511-8C54-3F3E3670012E}" srcOrd="0" destOrd="0" presId="urn:microsoft.com/office/officeart/2005/8/layout/default"/>
    <dgm:cxn modelId="{F6BABB10-C4B3-42FF-827A-449680A7CD16}" type="presParOf" srcId="{31918F5D-00E1-4420-AC26-008691C72454}" destId="{279B03E4-87AF-4005-B7AD-BE9053BBE7BE}" srcOrd="1" destOrd="0" presId="urn:microsoft.com/office/officeart/2005/8/layout/default"/>
    <dgm:cxn modelId="{DE9FB5B1-02C1-4F0F-9FB0-952A41A0F1C2}" type="presParOf" srcId="{31918F5D-00E1-4420-AC26-008691C72454}" destId="{D4EDC391-AA77-41E2-87CC-05B196AA4BFA}" srcOrd="2" destOrd="0" presId="urn:microsoft.com/office/officeart/2005/8/layout/default"/>
  </dgm:cxnLst>
  <dgm:bg/>
  <dgm:whole/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7-3 Voronoi Diagram of Line Segments</a:t>
          </a:r>
          <a:endParaRPr lang="en-US" sz="2400" b="1" dirty="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A98199DA-4B17-4BE5-9223-EFA74B913AA2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7-4 Farthest-Point Voronoi Diagrams</a:t>
          </a:r>
          <a:endParaRPr lang="en-US" sz="2400" dirty="0"/>
        </a:p>
      </dgm:t>
    </dgm:pt>
    <dgm:pt modelId="{23B029DB-EB72-48D9-B3A3-E82A7A72C6F4}" type="parTrans" cxnId="{D13E3426-ECDE-4EB4-8B34-64EECDB1CF60}">
      <dgm:prSet/>
      <dgm:spPr/>
      <dgm:t>
        <a:bodyPr/>
        <a:lstStyle/>
        <a:p>
          <a:endParaRPr lang="en-US" sz="1800"/>
        </a:p>
      </dgm:t>
    </dgm:pt>
    <dgm:pt modelId="{556BC2B3-0404-42B2-87F7-766E5C02DE8D}" type="sibTrans" cxnId="{D13E3426-ECDE-4EB4-8B34-64EECDB1CF60}">
      <dgm:prSet/>
      <dgm:spPr/>
      <dgm:t>
        <a:bodyPr/>
        <a:lstStyle/>
        <a:p>
          <a:endParaRPr lang="en-US" sz="1800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2" custScaleX="606681" custScaleY="97926" custLinFactNeighborX="-78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5A16ADA6-3296-4469-A41F-FCB69D6DBBC7}" type="pres">
      <dgm:prSet presAssocID="{A98199DA-4B17-4BE5-9223-EFA74B913AA2}" presName="node" presStyleLbl="node1" presStyleIdx="1" presStyleCnt="2" custScaleX="571410" custScaleY="97926" custLinFactNeighborX="-18431" custLinFactNeighborY="2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35D0D0-6AB9-4641-B5C8-19301DA4D24C}" type="presOf" srcId="{A94FCC6A-9CAF-47F0-B069-C85FC2BEFE75}" destId="{31918F5D-00E1-4420-AC26-008691C72454}" srcOrd="0" destOrd="0" presId="urn:microsoft.com/office/officeart/2005/8/layout/default"/>
    <dgm:cxn modelId="{386ACCC1-7557-4E1F-94A1-CEFEE959F159}" type="presOf" srcId="{A98199DA-4B17-4BE5-9223-EFA74B913AA2}" destId="{5A16ADA6-3296-4469-A41F-FCB69D6DBBC7}" srcOrd="0" destOrd="0" presId="urn:microsoft.com/office/officeart/2005/8/layout/default"/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103C8B8A-AB5D-4403-B21E-0BA77A0C465B}" type="presOf" srcId="{398B8332-486D-409B-BDAF-F4F32CBEA5F6}" destId="{C423CF6B-C600-4511-8C54-3F3E3670012E}" srcOrd="0" destOrd="0" presId="urn:microsoft.com/office/officeart/2005/8/layout/default"/>
    <dgm:cxn modelId="{D13E3426-ECDE-4EB4-8B34-64EECDB1CF60}" srcId="{A94FCC6A-9CAF-47F0-B069-C85FC2BEFE75}" destId="{A98199DA-4B17-4BE5-9223-EFA74B913AA2}" srcOrd="1" destOrd="0" parTransId="{23B029DB-EB72-48D9-B3A3-E82A7A72C6F4}" sibTransId="{556BC2B3-0404-42B2-87F7-766E5C02DE8D}"/>
    <dgm:cxn modelId="{CD3A566E-C6B4-4C74-9ABD-EDE153C50867}" type="presParOf" srcId="{31918F5D-00E1-4420-AC26-008691C72454}" destId="{C423CF6B-C600-4511-8C54-3F3E3670012E}" srcOrd="0" destOrd="0" presId="urn:microsoft.com/office/officeart/2005/8/layout/default"/>
    <dgm:cxn modelId="{1081F6DC-86E8-42A9-A597-77A94C49BA45}" type="presParOf" srcId="{31918F5D-00E1-4420-AC26-008691C72454}" destId="{279B03E4-87AF-4005-B7AD-BE9053BBE7BE}" srcOrd="1" destOrd="0" presId="urn:microsoft.com/office/officeart/2005/8/layout/default"/>
    <dgm:cxn modelId="{AEB270CD-D705-4EC9-9C65-5F0AB958BED0}" type="presParOf" srcId="{31918F5D-00E1-4420-AC26-008691C72454}" destId="{5A16ADA6-3296-4469-A41F-FCB69D6DBBC7}" srcOrd="2" destOrd="0" presId="urn:microsoft.com/office/officeart/2005/8/layout/default"/>
  </dgm:cxnLst>
  <dgm:bg/>
  <dgm:whole/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Sweep Line Algorithm</a:t>
          </a:r>
          <a:endParaRPr lang="en-US" sz="2400" dirty="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8A01BA06-F1DB-4325-929F-259E8002D153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Retraction</a:t>
          </a:r>
          <a:r>
            <a:rPr lang="en-US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Algorithm</a:t>
          </a:r>
          <a:endParaRPr lang="en-US" sz="2100" dirty="0"/>
        </a:p>
      </dgm:t>
    </dgm:pt>
    <dgm:pt modelId="{72B883D2-E688-486D-8175-BA3CD5133CE6}" type="parTrans" cxnId="{32D8DBB1-AB90-4886-86C5-EF15041E410B}">
      <dgm:prSet/>
      <dgm:spPr/>
      <dgm:t>
        <a:bodyPr/>
        <a:lstStyle/>
        <a:p>
          <a:endParaRPr lang="en-US"/>
        </a:p>
      </dgm:t>
    </dgm:pt>
    <dgm:pt modelId="{D444C04E-5C35-4009-8555-A700E019DBF6}" type="sibTrans" cxnId="{32D8DBB1-AB90-4886-86C5-EF15041E410B}">
      <dgm:prSet/>
      <dgm:spPr/>
      <dgm:t>
        <a:bodyPr/>
        <a:lstStyle/>
        <a:p>
          <a:endParaRPr lang="en-US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2" custScaleX="378010" custScaleY="97926" custLinFactNeighborX="6956" custLinFactNeighborY="2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D4EDC391-AA77-41E2-87CC-05B196AA4BFA}" type="pres">
      <dgm:prSet presAssocID="{8A01BA06-F1DB-4325-929F-259E8002D153}" presName="node" presStyleLbl="node1" presStyleIdx="1" presStyleCnt="2" custScaleX="332090" custScaleY="97926" custLinFactNeighborX="6956" custLinFactNeighborY="2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231D9A9A-11EB-40C7-A27D-55A71ABFBC2D}" type="presOf" srcId="{398B8332-486D-409B-BDAF-F4F32CBEA5F6}" destId="{C423CF6B-C600-4511-8C54-3F3E3670012E}" srcOrd="0" destOrd="0" presId="urn:microsoft.com/office/officeart/2005/8/layout/default"/>
    <dgm:cxn modelId="{32D8DBB1-AB90-4886-86C5-EF15041E410B}" srcId="{A94FCC6A-9CAF-47F0-B069-C85FC2BEFE75}" destId="{8A01BA06-F1DB-4325-929F-259E8002D153}" srcOrd="1" destOrd="0" parTransId="{72B883D2-E688-486D-8175-BA3CD5133CE6}" sibTransId="{D444C04E-5C35-4009-8555-A700E019DBF6}"/>
    <dgm:cxn modelId="{61CB4BAE-F46A-4231-A456-72845AEDAD4A}" type="presOf" srcId="{8A01BA06-F1DB-4325-929F-259E8002D153}" destId="{D4EDC391-AA77-41E2-87CC-05B196AA4BFA}" srcOrd="0" destOrd="0" presId="urn:microsoft.com/office/officeart/2005/8/layout/default"/>
    <dgm:cxn modelId="{E81615A6-9502-4C78-934F-03FB18152BF1}" type="presOf" srcId="{A94FCC6A-9CAF-47F0-B069-C85FC2BEFE75}" destId="{31918F5D-00E1-4420-AC26-008691C72454}" srcOrd="0" destOrd="0" presId="urn:microsoft.com/office/officeart/2005/8/layout/default"/>
    <dgm:cxn modelId="{62E10678-9398-4F88-AEAB-F49DCAF4D3F4}" type="presParOf" srcId="{31918F5D-00E1-4420-AC26-008691C72454}" destId="{C423CF6B-C600-4511-8C54-3F3E3670012E}" srcOrd="0" destOrd="0" presId="urn:microsoft.com/office/officeart/2005/8/layout/default"/>
    <dgm:cxn modelId="{F8B80DA2-81B1-46B5-999E-82A79825C30F}" type="presParOf" srcId="{31918F5D-00E1-4420-AC26-008691C72454}" destId="{279B03E4-87AF-4005-B7AD-BE9053BBE7BE}" srcOrd="1" destOrd="0" presId="urn:microsoft.com/office/officeart/2005/8/layout/default"/>
    <dgm:cxn modelId="{72A78150-1B15-43CD-A025-BAC6F1CD9413}" type="presParOf" srcId="{31918F5D-00E1-4420-AC26-008691C72454}" destId="{D4EDC391-AA77-41E2-87CC-05B196AA4BFA}" srcOrd="2" destOrd="0" presId="urn:microsoft.com/office/officeart/2005/8/layout/default"/>
  </dgm:cxnLst>
  <dgm:bg/>
  <dgm:whole/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7-3 Voronoi Diagram of Line Segments</a:t>
          </a:r>
          <a:endParaRPr lang="en-US" sz="2400" b="1" dirty="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A98199DA-4B17-4BE5-9223-EFA74B913AA2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7-4 Farthest-Point Voronoi Diagrams</a:t>
          </a:r>
          <a:endParaRPr lang="en-US" sz="2400" dirty="0"/>
        </a:p>
      </dgm:t>
    </dgm:pt>
    <dgm:pt modelId="{23B029DB-EB72-48D9-B3A3-E82A7A72C6F4}" type="parTrans" cxnId="{D13E3426-ECDE-4EB4-8B34-64EECDB1CF60}">
      <dgm:prSet/>
      <dgm:spPr/>
      <dgm:t>
        <a:bodyPr/>
        <a:lstStyle/>
        <a:p>
          <a:endParaRPr lang="en-US" sz="1800"/>
        </a:p>
      </dgm:t>
    </dgm:pt>
    <dgm:pt modelId="{556BC2B3-0404-42B2-87F7-766E5C02DE8D}" type="sibTrans" cxnId="{D13E3426-ECDE-4EB4-8B34-64EECDB1CF60}">
      <dgm:prSet/>
      <dgm:spPr/>
      <dgm:t>
        <a:bodyPr/>
        <a:lstStyle/>
        <a:p>
          <a:endParaRPr lang="en-US" sz="1800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2" custScaleX="606681" custScaleY="97926" custLinFactNeighborX="-78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5A16ADA6-3296-4469-A41F-FCB69D6DBBC7}" type="pres">
      <dgm:prSet presAssocID="{A98199DA-4B17-4BE5-9223-EFA74B913AA2}" presName="node" presStyleLbl="node1" presStyleIdx="1" presStyleCnt="2" custScaleX="571410" custScaleY="97926" custLinFactNeighborX="-18431" custLinFactNeighborY="2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9E67AD-A4B9-4150-B128-8282B2DA0C8D}" type="presOf" srcId="{A94FCC6A-9CAF-47F0-B069-C85FC2BEFE75}" destId="{31918F5D-00E1-4420-AC26-008691C72454}" srcOrd="0" destOrd="0" presId="urn:microsoft.com/office/officeart/2005/8/layout/default"/>
    <dgm:cxn modelId="{B096C904-0EB3-4E9A-B365-5209FCE37C03}" type="presOf" srcId="{398B8332-486D-409B-BDAF-F4F32CBEA5F6}" destId="{C423CF6B-C600-4511-8C54-3F3E3670012E}" srcOrd="0" destOrd="0" presId="urn:microsoft.com/office/officeart/2005/8/layout/default"/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D13E3426-ECDE-4EB4-8B34-64EECDB1CF60}" srcId="{A94FCC6A-9CAF-47F0-B069-C85FC2BEFE75}" destId="{A98199DA-4B17-4BE5-9223-EFA74B913AA2}" srcOrd="1" destOrd="0" parTransId="{23B029DB-EB72-48D9-B3A3-E82A7A72C6F4}" sibTransId="{556BC2B3-0404-42B2-87F7-766E5C02DE8D}"/>
    <dgm:cxn modelId="{CD522D57-FB41-4C52-8A1D-3776B14F8131}" type="presOf" srcId="{A98199DA-4B17-4BE5-9223-EFA74B913AA2}" destId="{5A16ADA6-3296-4469-A41F-FCB69D6DBBC7}" srcOrd="0" destOrd="0" presId="urn:microsoft.com/office/officeart/2005/8/layout/default"/>
    <dgm:cxn modelId="{BEB9A17D-1EFB-43B2-A359-FB5032FE1132}" type="presParOf" srcId="{31918F5D-00E1-4420-AC26-008691C72454}" destId="{C423CF6B-C600-4511-8C54-3F3E3670012E}" srcOrd="0" destOrd="0" presId="urn:microsoft.com/office/officeart/2005/8/layout/default"/>
    <dgm:cxn modelId="{D2A54C8A-6B48-4767-9114-FA9CD4F6E273}" type="presParOf" srcId="{31918F5D-00E1-4420-AC26-008691C72454}" destId="{279B03E4-87AF-4005-B7AD-BE9053BBE7BE}" srcOrd="1" destOrd="0" presId="urn:microsoft.com/office/officeart/2005/8/layout/default"/>
    <dgm:cxn modelId="{C13FAB09-2205-4866-B85A-2548C8798C8A}" type="presParOf" srcId="{31918F5D-00E1-4420-AC26-008691C72454}" destId="{5A16ADA6-3296-4469-A41F-FCB69D6DBBC7}" srcOrd="2" destOrd="0" presId="urn:microsoft.com/office/officeart/2005/8/layout/default"/>
  </dgm:cxnLst>
  <dgm:bg/>
  <dgm:whole/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Sweep Line Algorithm</a:t>
          </a:r>
          <a:endParaRPr lang="en-US" sz="2400" dirty="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8A01BA06-F1DB-4325-929F-259E8002D153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Retraction</a:t>
          </a:r>
          <a:r>
            <a:rPr lang="en-US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Algorithm</a:t>
          </a:r>
          <a:endParaRPr lang="en-US" sz="2100" dirty="0"/>
        </a:p>
      </dgm:t>
    </dgm:pt>
    <dgm:pt modelId="{72B883D2-E688-486D-8175-BA3CD5133CE6}" type="parTrans" cxnId="{32D8DBB1-AB90-4886-86C5-EF15041E410B}">
      <dgm:prSet/>
      <dgm:spPr/>
      <dgm:t>
        <a:bodyPr/>
        <a:lstStyle/>
        <a:p>
          <a:endParaRPr lang="en-US"/>
        </a:p>
      </dgm:t>
    </dgm:pt>
    <dgm:pt modelId="{D444C04E-5C35-4009-8555-A700E019DBF6}" type="sibTrans" cxnId="{32D8DBB1-AB90-4886-86C5-EF15041E410B}">
      <dgm:prSet/>
      <dgm:spPr/>
      <dgm:t>
        <a:bodyPr/>
        <a:lstStyle/>
        <a:p>
          <a:endParaRPr lang="en-US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2" custScaleX="378010" custScaleY="97926" custLinFactNeighborX="6956" custLinFactNeighborY="2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B03E4-87AF-4005-B7AD-BE9053BBE7BE}" type="pres">
      <dgm:prSet presAssocID="{EC3BE05B-8085-4BA1-BD3B-6AAF1A223364}" presName="sibTrans" presStyleCnt="0"/>
      <dgm:spPr/>
    </dgm:pt>
    <dgm:pt modelId="{D4EDC391-AA77-41E2-87CC-05B196AA4BFA}" type="pres">
      <dgm:prSet presAssocID="{8A01BA06-F1DB-4325-929F-259E8002D153}" presName="node" presStyleLbl="node1" presStyleIdx="1" presStyleCnt="2" custScaleX="332090" custScaleY="97926" custLinFactNeighborX="6956" custLinFactNeighborY="2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E283F312-643B-4B22-8290-2965D06E1574}" type="presOf" srcId="{A94FCC6A-9CAF-47F0-B069-C85FC2BEFE75}" destId="{31918F5D-00E1-4420-AC26-008691C72454}" srcOrd="0" destOrd="0" presId="urn:microsoft.com/office/officeart/2005/8/layout/default"/>
    <dgm:cxn modelId="{32D8DBB1-AB90-4886-86C5-EF15041E410B}" srcId="{A94FCC6A-9CAF-47F0-B069-C85FC2BEFE75}" destId="{8A01BA06-F1DB-4325-929F-259E8002D153}" srcOrd="1" destOrd="0" parTransId="{72B883D2-E688-486D-8175-BA3CD5133CE6}" sibTransId="{D444C04E-5C35-4009-8555-A700E019DBF6}"/>
    <dgm:cxn modelId="{532E3F63-8A16-4E9B-8D62-0912AA5C438A}" type="presOf" srcId="{8A01BA06-F1DB-4325-929F-259E8002D153}" destId="{D4EDC391-AA77-41E2-87CC-05B196AA4BFA}" srcOrd="0" destOrd="0" presId="urn:microsoft.com/office/officeart/2005/8/layout/default"/>
    <dgm:cxn modelId="{E68581E8-028C-4846-81C0-A8843243E203}" type="presOf" srcId="{398B8332-486D-409B-BDAF-F4F32CBEA5F6}" destId="{C423CF6B-C600-4511-8C54-3F3E3670012E}" srcOrd="0" destOrd="0" presId="urn:microsoft.com/office/officeart/2005/8/layout/default"/>
    <dgm:cxn modelId="{CEA97FFB-B664-46D7-8C5C-872EA5CA0F5B}" type="presParOf" srcId="{31918F5D-00E1-4420-AC26-008691C72454}" destId="{C423CF6B-C600-4511-8C54-3F3E3670012E}" srcOrd="0" destOrd="0" presId="urn:microsoft.com/office/officeart/2005/8/layout/default"/>
    <dgm:cxn modelId="{A8E94A6F-5601-41F8-B534-6318545F8AC2}" type="presParOf" srcId="{31918F5D-00E1-4420-AC26-008691C72454}" destId="{279B03E4-87AF-4005-B7AD-BE9053BBE7BE}" srcOrd="1" destOrd="0" presId="urn:microsoft.com/office/officeart/2005/8/layout/default"/>
    <dgm:cxn modelId="{C57D3BE3-D5E6-463A-A02C-4BC003723DD2}" type="presParOf" srcId="{31918F5D-00E1-4420-AC26-008691C72454}" destId="{D4EDC391-AA77-41E2-87CC-05B196AA4BFA}" srcOrd="2" destOrd="0" presId="urn:microsoft.com/office/officeart/2005/8/layout/default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8332-486D-409B-BDAF-F4F32CBEA5F6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Events</a:t>
          </a:r>
          <a:endParaRPr lang="en-US" sz="2400" dirty="0"/>
        </a:p>
      </dgm:t>
    </dgm:pt>
    <dgm:pt modelId="{DE4911C6-5896-45B1-9AC9-D82C1C30AEB3}" type="parTrans" cxnId="{2130D42A-F01D-4BB8-ADCE-E46FE21E7AED}">
      <dgm:prSet/>
      <dgm:spPr/>
      <dgm:t>
        <a:bodyPr/>
        <a:lstStyle/>
        <a:p>
          <a:endParaRPr lang="en-US" sz="1000"/>
        </a:p>
      </dgm:t>
    </dgm:pt>
    <dgm:pt modelId="{EC3BE05B-8085-4BA1-BD3B-6AAF1A223364}" type="sibTrans" cxnId="{2130D42A-F01D-4BB8-ADCE-E46FE21E7AED}">
      <dgm:prSet/>
      <dgm:spPr/>
      <dgm:t>
        <a:bodyPr/>
        <a:lstStyle/>
        <a:p>
          <a:endParaRPr lang="en-US" sz="1000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CF6B-C600-4511-8C54-3F3E3670012E}" type="pres">
      <dgm:prSet presAssocID="{398B8332-486D-409B-BDAF-F4F32CBEA5F6}" presName="node" presStyleLbl="node1" presStyleIdx="0" presStyleCnt="1" custScaleX="207042" custScaleY="97926" custLinFactNeighborX="123" custLinFactNeighborY="25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30D42A-F01D-4BB8-ADCE-E46FE21E7AED}" srcId="{A94FCC6A-9CAF-47F0-B069-C85FC2BEFE75}" destId="{398B8332-486D-409B-BDAF-F4F32CBEA5F6}" srcOrd="0" destOrd="0" parTransId="{DE4911C6-5896-45B1-9AC9-D82C1C30AEB3}" sibTransId="{EC3BE05B-8085-4BA1-BD3B-6AAF1A223364}"/>
    <dgm:cxn modelId="{73AA824F-4126-45D9-BD85-54CE599C4FDF}" type="presOf" srcId="{398B8332-486D-409B-BDAF-F4F32CBEA5F6}" destId="{C423CF6B-C600-4511-8C54-3F3E3670012E}" srcOrd="0" destOrd="0" presId="urn:microsoft.com/office/officeart/2005/8/layout/default"/>
    <dgm:cxn modelId="{F3AE1B70-15E9-4507-8C61-0DBF0CCDF6BC}" type="presOf" srcId="{A94FCC6A-9CAF-47F0-B069-C85FC2BEFE75}" destId="{31918F5D-00E1-4420-AC26-008691C72454}" srcOrd="0" destOrd="0" presId="urn:microsoft.com/office/officeart/2005/8/layout/default"/>
    <dgm:cxn modelId="{A7376391-E2BA-4630-BFFC-C50063EB4584}" type="presParOf" srcId="{31918F5D-00E1-4420-AC26-008691C72454}" destId="{C423CF6B-C600-4511-8C54-3F3E3670012E}" srcOrd="0" destOrd="0" presId="urn:microsoft.com/office/officeart/2005/8/layout/default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94FCC6A-9CAF-47F0-B069-C85FC2BEF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DF9AAD-059A-4FFD-8EBC-EDE9162002A2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7030A0"/>
        </a:solidFill>
      </dgm:spPr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Circle Event</a:t>
          </a:r>
          <a:endParaRPr lang="en-US" sz="2400" dirty="0"/>
        </a:p>
      </dgm:t>
    </dgm:pt>
    <dgm:pt modelId="{DF2DA748-04E2-49BC-8BB4-A7412FDAAE01}" type="sibTrans" cxnId="{CED7D308-4E5F-4C75-B61E-877B451916E7}">
      <dgm:prSet/>
      <dgm:spPr/>
      <dgm:t>
        <a:bodyPr/>
        <a:lstStyle/>
        <a:p>
          <a:endParaRPr lang="en-US" sz="1000"/>
        </a:p>
      </dgm:t>
    </dgm:pt>
    <dgm:pt modelId="{30D1EBFA-CFBB-4010-A396-1BB3CF0CCB40}" type="parTrans" cxnId="{CED7D308-4E5F-4C75-B61E-877B451916E7}">
      <dgm:prSet/>
      <dgm:spPr/>
      <dgm:t>
        <a:bodyPr/>
        <a:lstStyle/>
        <a:p>
          <a:endParaRPr lang="en-US" sz="1000"/>
        </a:p>
      </dgm:t>
    </dgm:pt>
    <dgm:pt modelId="{31918F5D-00E1-4420-AC26-008691C72454}" type="pres">
      <dgm:prSet presAssocID="{A94FCC6A-9CAF-47F0-B069-C85FC2BEFE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3D7B05-ACBF-40BC-8F28-9E16312B0BDD}" type="pres">
      <dgm:prSet presAssocID="{22DF9AAD-059A-4FFD-8EBC-EDE9162002A2}" presName="node" presStyleLbl="node1" presStyleIdx="0" presStyleCnt="1" custScaleX="213829" custScaleY="91258" custLinFactNeighborX="6719" custLinFactNeighborY="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D7D308-4E5F-4C75-B61E-877B451916E7}" srcId="{A94FCC6A-9CAF-47F0-B069-C85FC2BEFE75}" destId="{22DF9AAD-059A-4FFD-8EBC-EDE9162002A2}" srcOrd="0" destOrd="0" parTransId="{30D1EBFA-CFBB-4010-A396-1BB3CF0CCB40}" sibTransId="{DF2DA748-04E2-49BC-8BB4-A7412FDAAE01}"/>
    <dgm:cxn modelId="{3D79E8B5-DB55-4799-8E13-79EF34BC4C5F}" type="presOf" srcId="{A94FCC6A-9CAF-47F0-B069-C85FC2BEFE75}" destId="{31918F5D-00E1-4420-AC26-008691C72454}" srcOrd="0" destOrd="0" presId="urn:microsoft.com/office/officeart/2005/8/layout/default"/>
    <dgm:cxn modelId="{3D1501DD-44F6-49E9-A770-9BCDF7FB3DDC}" type="presOf" srcId="{22DF9AAD-059A-4FFD-8EBC-EDE9162002A2}" destId="{323D7B05-ACBF-40BC-8F28-9E16312B0BDD}" srcOrd="0" destOrd="0" presId="urn:microsoft.com/office/officeart/2005/8/layout/default"/>
    <dgm:cxn modelId="{FD4E04C3-CC96-417D-8E12-037F0153FFA4}" type="presParOf" srcId="{31918F5D-00E1-4420-AC26-008691C72454}" destId="{323D7B05-ACBF-40BC-8F28-9E16312B0BDD}" srcOrd="0" destOrd="0" presId="urn:microsoft.com/office/officeart/2005/8/layout/default"/>
  </dgm:cxnLst>
  <dgm:bg>
    <a:noFill/>
  </dgm:bg>
  <dgm:whole>
    <a:ln>
      <a:noFill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8A34-83F4-4B2E-BC5A-DE51EE8822F9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E58C-C1A6-4C4C-90C2-B7F5B0504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E1917-0BAF-4687-978A-82FFF05559C3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E1E9A-E921-4174-A0FC-51868D7AC5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6705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1885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8830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3888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8793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7686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36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166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0586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514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8712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9359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AB7D7-3608-4730-B2E2-670834DF882C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0" orient="horz" pos="2160" userDrawn="1">
          <p15:clr>
            <a:srgbClr val="F26B43"/>
          </p15:clr>
        </p15:guide>
        <p15:guide id="0" pos="3840" userDrawn="1">
          <p15:clr>
            <a:srgbClr val="F26B43"/>
          </p15:clr>
        </p15:guide>
        <p15:guide id="0" pos="1464" userDrawn="1">
          <p15:clr>
            <a:srgbClr val="F26B43"/>
          </p15:clr>
        </p15:guide>
        <p15:guide id="0" pos="7152" userDrawn="1">
          <p15:clr>
            <a:srgbClr val="F26B43"/>
          </p15:clr>
        </p15:guide>
        <p15:guide id="0" pos="984" userDrawn="1">
          <p15:clr>
            <a:srgbClr val="F26B43"/>
          </p15:clr>
        </p15:guide>
        <p15:guide id="1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2.xml"/><Relationship Id="rId13" Type="http://schemas.openxmlformats.org/officeDocument/2006/relationships/diagramLayout" Target="../diagrams/layout23.xml"/><Relationship Id="rId3" Type="http://schemas.openxmlformats.org/officeDocument/2006/relationships/image" Target="../media/image3.gif"/><Relationship Id="rId7" Type="http://schemas.openxmlformats.org/officeDocument/2006/relationships/diagramColors" Target="../diagrams/colors21.xml"/><Relationship Id="rId12" Type="http://schemas.openxmlformats.org/officeDocument/2006/relationships/diagramData" Target="../diagrams/data2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1.xml"/><Relationship Id="rId11" Type="http://schemas.openxmlformats.org/officeDocument/2006/relationships/diagramColors" Target="../diagrams/colors22.xml"/><Relationship Id="rId5" Type="http://schemas.openxmlformats.org/officeDocument/2006/relationships/diagramLayout" Target="../diagrams/layout21.xml"/><Relationship Id="rId15" Type="http://schemas.openxmlformats.org/officeDocument/2006/relationships/diagramColors" Target="../diagrams/colors23.xml"/><Relationship Id="rId10" Type="http://schemas.openxmlformats.org/officeDocument/2006/relationships/diagramQuickStyle" Target="../diagrams/quickStyle22.xml"/><Relationship Id="rId4" Type="http://schemas.openxmlformats.org/officeDocument/2006/relationships/diagramData" Target="../diagrams/data21.xml"/><Relationship Id="rId9" Type="http://schemas.openxmlformats.org/officeDocument/2006/relationships/diagramLayout" Target="../diagrams/layout22.xml"/><Relationship Id="rId14" Type="http://schemas.openxmlformats.org/officeDocument/2006/relationships/diagramQuickStyle" Target="../diagrams/quickStyle2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5.xml"/><Relationship Id="rId13" Type="http://schemas.openxmlformats.org/officeDocument/2006/relationships/diagramLayout" Target="../diagrams/layout26.xml"/><Relationship Id="rId3" Type="http://schemas.openxmlformats.org/officeDocument/2006/relationships/image" Target="../media/image3.gif"/><Relationship Id="rId7" Type="http://schemas.openxmlformats.org/officeDocument/2006/relationships/diagramColors" Target="../diagrams/colors24.xml"/><Relationship Id="rId12" Type="http://schemas.openxmlformats.org/officeDocument/2006/relationships/diagramData" Target="../diagrams/data2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4.xml"/><Relationship Id="rId11" Type="http://schemas.openxmlformats.org/officeDocument/2006/relationships/diagramColors" Target="../diagrams/colors25.xml"/><Relationship Id="rId5" Type="http://schemas.openxmlformats.org/officeDocument/2006/relationships/diagramLayout" Target="../diagrams/layout24.xml"/><Relationship Id="rId15" Type="http://schemas.openxmlformats.org/officeDocument/2006/relationships/diagramColors" Target="../diagrams/colors26.xml"/><Relationship Id="rId10" Type="http://schemas.openxmlformats.org/officeDocument/2006/relationships/diagramQuickStyle" Target="../diagrams/quickStyle25.xml"/><Relationship Id="rId4" Type="http://schemas.openxmlformats.org/officeDocument/2006/relationships/diagramData" Target="../diagrams/data24.xml"/><Relationship Id="rId9" Type="http://schemas.openxmlformats.org/officeDocument/2006/relationships/diagramLayout" Target="../diagrams/layout25.xml"/><Relationship Id="rId14" Type="http://schemas.openxmlformats.org/officeDocument/2006/relationships/diagramQuickStyle" Target="../diagrams/quickStyle2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8.xml"/><Relationship Id="rId13" Type="http://schemas.openxmlformats.org/officeDocument/2006/relationships/diagramLayout" Target="../diagrams/layout29.xml"/><Relationship Id="rId18" Type="http://schemas.openxmlformats.org/officeDocument/2006/relationships/diagramQuickStyle" Target="../diagrams/quickStyle30.xml"/><Relationship Id="rId3" Type="http://schemas.openxmlformats.org/officeDocument/2006/relationships/image" Target="../media/image3.gif"/><Relationship Id="rId7" Type="http://schemas.openxmlformats.org/officeDocument/2006/relationships/diagramColors" Target="../diagrams/colors27.xml"/><Relationship Id="rId12" Type="http://schemas.openxmlformats.org/officeDocument/2006/relationships/diagramData" Target="../diagrams/data29.xml"/><Relationship Id="rId17" Type="http://schemas.openxmlformats.org/officeDocument/2006/relationships/diagramLayout" Target="../diagrams/layout30.xml"/><Relationship Id="rId2" Type="http://schemas.openxmlformats.org/officeDocument/2006/relationships/image" Target="../media/image8.jpeg"/><Relationship Id="rId16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7.xml"/><Relationship Id="rId11" Type="http://schemas.openxmlformats.org/officeDocument/2006/relationships/diagramColors" Target="../diagrams/colors28.xml"/><Relationship Id="rId5" Type="http://schemas.openxmlformats.org/officeDocument/2006/relationships/diagramLayout" Target="../diagrams/layout27.xml"/><Relationship Id="rId15" Type="http://schemas.openxmlformats.org/officeDocument/2006/relationships/diagramColors" Target="../diagrams/colors29.xml"/><Relationship Id="rId10" Type="http://schemas.openxmlformats.org/officeDocument/2006/relationships/diagramQuickStyle" Target="../diagrams/quickStyle28.xml"/><Relationship Id="rId19" Type="http://schemas.openxmlformats.org/officeDocument/2006/relationships/diagramColors" Target="../diagrams/colors30.xml"/><Relationship Id="rId4" Type="http://schemas.openxmlformats.org/officeDocument/2006/relationships/diagramData" Target="../diagrams/data27.xml"/><Relationship Id="rId9" Type="http://schemas.openxmlformats.org/officeDocument/2006/relationships/diagramLayout" Target="../diagrams/layout28.xml"/><Relationship Id="rId14" Type="http://schemas.openxmlformats.org/officeDocument/2006/relationships/diagramQuickStyle" Target="../diagrams/quickStyle2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2.xml"/><Relationship Id="rId13" Type="http://schemas.openxmlformats.org/officeDocument/2006/relationships/diagramLayout" Target="../diagrams/layout33.xml"/><Relationship Id="rId3" Type="http://schemas.openxmlformats.org/officeDocument/2006/relationships/image" Target="../media/image3.gif"/><Relationship Id="rId7" Type="http://schemas.openxmlformats.org/officeDocument/2006/relationships/diagramColors" Target="../diagrams/colors31.xml"/><Relationship Id="rId12" Type="http://schemas.openxmlformats.org/officeDocument/2006/relationships/diagramData" Target="../diagrams/data3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1.xml"/><Relationship Id="rId11" Type="http://schemas.openxmlformats.org/officeDocument/2006/relationships/diagramColors" Target="../diagrams/colors32.xml"/><Relationship Id="rId5" Type="http://schemas.openxmlformats.org/officeDocument/2006/relationships/diagramLayout" Target="../diagrams/layout31.xml"/><Relationship Id="rId15" Type="http://schemas.openxmlformats.org/officeDocument/2006/relationships/diagramColors" Target="../diagrams/colors33.xml"/><Relationship Id="rId10" Type="http://schemas.openxmlformats.org/officeDocument/2006/relationships/diagramQuickStyle" Target="../diagrams/quickStyle32.xml"/><Relationship Id="rId4" Type="http://schemas.openxmlformats.org/officeDocument/2006/relationships/diagramData" Target="../diagrams/data31.xml"/><Relationship Id="rId9" Type="http://schemas.openxmlformats.org/officeDocument/2006/relationships/diagramLayout" Target="../diagrams/layout32.xml"/><Relationship Id="rId14" Type="http://schemas.openxmlformats.org/officeDocument/2006/relationships/diagramQuickStyle" Target="../diagrams/quickStyle3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5.xml"/><Relationship Id="rId13" Type="http://schemas.openxmlformats.org/officeDocument/2006/relationships/diagramLayout" Target="../diagrams/layout36.xml"/><Relationship Id="rId3" Type="http://schemas.openxmlformats.org/officeDocument/2006/relationships/image" Target="../media/image3.gif"/><Relationship Id="rId7" Type="http://schemas.openxmlformats.org/officeDocument/2006/relationships/diagramColors" Target="../diagrams/colors34.xml"/><Relationship Id="rId12" Type="http://schemas.openxmlformats.org/officeDocument/2006/relationships/diagramData" Target="../diagrams/data3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4.xml"/><Relationship Id="rId11" Type="http://schemas.openxmlformats.org/officeDocument/2006/relationships/diagramColors" Target="../diagrams/colors35.xml"/><Relationship Id="rId5" Type="http://schemas.openxmlformats.org/officeDocument/2006/relationships/diagramLayout" Target="../diagrams/layout34.xml"/><Relationship Id="rId15" Type="http://schemas.openxmlformats.org/officeDocument/2006/relationships/diagramColors" Target="../diagrams/colors36.xml"/><Relationship Id="rId10" Type="http://schemas.openxmlformats.org/officeDocument/2006/relationships/diagramQuickStyle" Target="../diagrams/quickStyle35.xml"/><Relationship Id="rId4" Type="http://schemas.openxmlformats.org/officeDocument/2006/relationships/diagramData" Target="../diagrams/data34.xml"/><Relationship Id="rId9" Type="http://schemas.openxmlformats.org/officeDocument/2006/relationships/diagramLayout" Target="../diagrams/layout35.xml"/><Relationship Id="rId14" Type="http://schemas.openxmlformats.org/officeDocument/2006/relationships/diagramQuickStyle" Target="../diagrams/quickStyle3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8.xml"/><Relationship Id="rId13" Type="http://schemas.openxmlformats.org/officeDocument/2006/relationships/diagramLayout" Target="../diagrams/layout39.xml"/><Relationship Id="rId18" Type="http://schemas.openxmlformats.org/officeDocument/2006/relationships/diagramQuickStyle" Target="../diagrams/quickStyle40.xml"/><Relationship Id="rId3" Type="http://schemas.openxmlformats.org/officeDocument/2006/relationships/diagramData" Target="../diagrams/data37.xml"/><Relationship Id="rId21" Type="http://schemas.openxmlformats.org/officeDocument/2006/relationships/diagramLayout" Target="../diagrams/layout41.xml"/><Relationship Id="rId7" Type="http://schemas.openxmlformats.org/officeDocument/2006/relationships/diagramData" Target="../diagrams/data38.xml"/><Relationship Id="rId12" Type="http://schemas.openxmlformats.org/officeDocument/2006/relationships/diagramData" Target="../diagrams/data39.xml"/><Relationship Id="rId17" Type="http://schemas.openxmlformats.org/officeDocument/2006/relationships/diagramLayout" Target="../diagrams/layout40.xml"/><Relationship Id="rId2" Type="http://schemas.openxmlformats.org/officeDocument/2006/relationships/image" Target="../media/image3.gif"/><Relationship Id="rId16" Type="http://schemas.openxmlformats.org/officeDocument/2006/relationships/diagramData" Target="../diagrams/data40.xml"/><Relationship Id="rId20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7.xml"/><Relationship Id="rId11" Type="http://schemas.openxmlformats.org/officeDocument/2006/relationships/image" Target="../media/image9.jpeg"/><Relationship Id="rId24" Type="http://schemas.openxmlformats.org/officeDocument/2006/relationships/image" Target="../media/image8.jpeg"/><Relationship Id="rId5" Type="http://schemas.openxmlformats.org/officeDocument/2006/relationships/diagramQuickStyle" Target="../diagrams/quickStyle37.xml"/><Relationship Id="rId15" Type="http://schemas.openxmlformats.org/officeDocument/2006/relationships/diagramColors" Target="../diagrams/colors39.xml"/><Relationship Id="rId23" Type="http://schemas.openxmlformats.org/officeDocument/2006/relationships/diagramColors" Target="../diagrams/colors41.xml"/><Relationship Id="rId10" Type="http://schemas.openxmlformats.org/officeDocument/2006/relationships/diagramColors" Target="../diagrams/colors38.xml"/><Relationship Id="rId19" Type="http://schemas.openxmlformats.org/officeDocument/2006/relationships/diagramColors" Target="../diagrams/colors40.xml"/><Relationship Id="rId4" Type="http://schemas.openxmlformats.org/officeDocument/2006/relationships/diagramLayout" Target="../diagrams/layout37.xml"/><Relationship Id="rId9" Type="http://schemas.openxmlformats.org/officeDocument/2006/relationships/diagramQuickStyle" Target="../diagrams/quickStyle38.xml"/><Relationship Id="rId14" Type="http://schemas.openxmlformats.org/officeDocument/2006/relationships/diagramQuickStyle" Target="../diagrams/quickStyle39.xml"/><Relationship Id="rId22" Type="http://schemas.openxmlformats.org/officeDocument/2006/relationships/diagramQuickStyle" Target="../diagrams/quickStyle4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2.xml"/><Relationship Id="rId13" Type="http://schemas.openxmlformats.org/officeDocument/2006/relationships/diagramData" Target="../diagrams/data44.xml"/><Relationship Id="rId18" Type="http://schemas.openxmlformats.org/officeDocument/2006/relationships/diagramLayout" Target="../diagrams/layout45.xml"/><Relationship Id="rId3" Type="http://schemas.openxmlformats.org/officeDocument/2006/relationships/image" Target="../media/image3.gif"/><Relationship Id="rId21" Type="http://schemas.openxmlformats.org/officeDocument/2006/relationships/diagramData" Target="../diagrams/data46.xml"/><Relationship Id="rId7" Type="http://schemas.openxmlformats.org/officeDocument/2006/relationships/diagramQuickStyle" Target="../diagrams/quickStyle42.xml"/><Relationship Id="rId12" Type="http://schemas.openxmlformats.org/officeDocument/2006/relationships/diagramColors" Target="../diagrams/colors43.xml"/><Relationship Id="rId17" Type="http://schemas.openxmlformats.org/officeDocument/2006/relationships/diagramData" Target="../diagrams/data45.xml"/><Relationship Id="rId2" Type="http://schemas.openxmlformats.org/officeDocument/2006/relationships/image" Target="../media/image10.jpeg"/><Relationship Id="rId16" Type="http://schemas.openxmlformats.org/officeDocument/2006/relationships/diagramColors" Target="../diagrams/colors44.xml"/><Relationship Id="rId20" Type="http://schemas.openxmlformats.org/officeDocument/2006/relationships/diagramColors" Target="../diagrams/colors4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2.xml"/><Relationship Id="rId11" Type="http://schemas.openxmlformats.org/officeDocument/2006/relationships/diagramQuickStyle" Target="../diagrams/quickStyle43.xml"/><Relationship Id="rId24" Type="http://schemas.openxmlformats.org/officeDocument/2006/relationships/diagramColors" Target="../diagrams/colors46.xml"/><Relationship Id="rId5" Type="http://schemas.openxmlformats.org/officeDocument/2006/relationships/diagramData" Target="../diagrams/data42.xml"/><Relationship Id="rId15" Type="http://schemas.openxmlformats.org/officeDocument/2006/relationships/diagramQuickStyle" Target="../diagrams/quickStyle44.xml"/><Relationship Id="rId23" Type="http://schemas.openxmlformats.org/officeDocument/2006/relationships/diagramQuickStyle" Target="../diagrams/quickStyle46.xml"/><Relationship Id="rId10" Type="http://schemas.openxmlformats.org/officeDocument/2006/relationships/diagramLayout" Target="../diagrams/layout43.xml"/><Relationship Id="rId19" Type="http://schemas.openxmlformats.org/officeDocument/2006/relationships/diagramQuickStyle" Target="../diagrams/quickStyle45.xml"/><Relationship Id="rId4" Type="http://schemas.openxmlformats.org/officeDocument/2006/relationships/image" Target="../media/image11.jpeg"/><Relationship Id="rId9" Type="http://schemas.openxmlformats.org/officeDocument/2006/relationships/diagramData" Target="../diagrams/data43.xml"/><Relationship Id="rId14" Type="http://schemas.openxmlformats.org/officeDocument/2006/relationships/diagramLayout" Target="../diagrams/layout44.xml"/><Relationship Id="rId22" Type="http://schemas.openxmlformats.org/officeDocument/2006/relationships/diagramLayout" Target="../diagrams/layout4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7.xml"/><Relationship Id="rId13" Type="http://schemas.openxmlformats.org/officeDocument/2006/relationships/diagramData" Target="../diagrams/data49.xml"/><Relationship Id="rId18" Type="http://schemas.openxmlformats.org/officeDocument/2006/relationships/diagramLayout" Target="../diagrams/layout50.xml"/><Relationship Id="rId3" Type="http://schemas.openxmlformats.org/officeDocument/2006/relationships/image" Target="../media/image3.gif"/><Relationship Id="rId21" Type="http://schemas.openxmlformats.org/officeDocument/2006/relationships/diagramData" Target="../diagrams/data51.xml"/><Relationship Id="rId7" Type="http://schemas.openxmlformats.org/officeDocument/2006/relationships/diagramQuickStyle" Target="../diagrams/quickStyle47.xml"/><Relationship Id="rId12" Type="http://schemas.openxmlformats.org/officeDocument/2006/relationships/diagramColors" Target="../diagrams/colors48.xml"/><Relationship Id="rId17" Type="http://schemas.openxmlformats.org/officeDocument/2006/relationships/diagramData" Target="../diagrams/data50.xml"/><Relationship Id="rId2" Type="http://schemas.openxmlformats.org/officeDocument/2006/relationships/image" Target="../media/image10.jpeg"/><Relationship Id="rId16" Type="http://schemas.openxmlformats.org/officeDocument/2006/relationships/diagramColors" Target="../diagrams/colors49.xml"/><Relationship Id="rId20" Type="http://schemas.openxmlformats.org/officeDocument/2006/relationships/diagramColors" Target="../diagrams/colors5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7.xml"/><Relationship Id="rId11" Type="http://schemas.openxmlformats.org/officeDocument/2006/relationships/diagramQuickStyle" Target="../diagrams/quickStyle48.xml"/><Relationship Id="rId24" Type="http://schemas.openxmlformats.org/officeDocument/2006/relationships/diagramColors" Target="../diagrams/colors51.xml"/><Relationship Id="rId5" Type="http://schemas.openxmlformats.org/officeDocument/2006/relationships/diagramData" Target="../diagrams/data47.xml"/><Relationship Id="rId15" Type="http://schemas.openxmlformats.org/officeDocument/2006/relationships/diagramQuickStyle" Target="../diagrams/quickStyle49.xml"/><Relationship Id="rId23" Type="http://schemas.openxmlformats.org/officeDocument/2006/relationships/diagramQuickStyle" Target="../diagrams/quickStyle51.xml"/><Relationship Id="rId10" Type="http://schemas.openxmlformats.org/officeDocument/2006/relationships/diagramLayout" Target="../diagrams/layout48.xml"/><Relationship Id="rId19" Type="http://schemas.openxmlformats.org/officeDocument/2006/relationships/diagramQuickStyle" Target="../diagrams/quickStyle50.xml"/><Relationship Id="rId4" Type="http://schemas.openxmlformats.org/officeDocument/2006/relationships/image" Target="../media/image12.jpeg"/><Relationship Id="rId9" Type="http://schemas.openxmlformats.org/officeDocument/2006/relationships/diagramData" Target="../diagrams/data48.xml"/><Relationship Id="rId14" Type="http://schemas.openxmlformats.org/officeDocument/2006/relationships/diagramLayout" Target="../diagrams/layout49.xml"/><Relationship Id="rId22" Type="http://schemas.openxmlformats.org/officeDocument/2006/relationships/diagramLayout" Target="../diagrams/layout5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2.xml"/><Relationship Id="rId13" Type="http://schemas.openxmlformats.org/officeDocument/2006/relationships/diagramData" Target="../diagrams/data54.xml"/><Relationship Id="rId18" Type="http://schemas.openxmlformats.org/officeDocument/2006/relationships/diagramLayout" Target="../diagrams/layout55.xml"/><Relationship Id="rId3" Type="http://schemas.openxmlformats.org/officeDocument/2006/relationships/image" Target="../media/image3.gif"/><Relationship Id="rId21" Type="http://schemas.openxmlformats.org/officeDocument/2006/relationships/diagramData" Target="../diagrams/data56.xml"/><Relationship Id="rId7" Type="http://schemas.openxmlformats.org/officeDocument/2006/relationships/diagramQuickStyle" Target="../diagrams/quickStyle52.xml"/><Relationship Id="rId12" Type="http://schemas.openxmlformats.org/officeDocument/2006/relationships/diagramColors" Target="../diagrams/colors53.xml"/><Relationship Id="rId17" Type="http://schemas.openxmlformats.org/officeDocument/2006/relationships/diagramData" Target="../diagrams/data55.xml"/><Relationship Id="rId2" Type="http://schemas.openxmlformats.org/officeDocument/2006/relationships/image" Target="../media/image10.jpeg"/><Relationship Id="rId16" Type="http://schemas.openxmlformats.org/officeDocument/2006/relationships/diagramColors" Target="../diagrams/colors54.xml"/><Relationship Id="rId20" Type="http://schemas.openxmlformats.org/officeDocument/2006/relationships/diagramColors" Target="../diagrams/colors5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2.xml"/><Relationship Id="rId11" Type="http://schemas.openxmlformats.org/officeDocument/2006/relationships/diagramQuickStyle" Target="../diagrams/quickStyle53.xml"/><Relationship Id="rId24" Type="http://schemas.openxmlformats.org/officeDocument/2006/relationships/diagramColors" Target="../diagrams/colors56.xml"/><Relationship Id="rId5" Type="http://schemas.openxmlformats.org/officeDocument/2006/relationships/diagramData" Target="../diagrams/data52.xml"/><Relationship Id="rId15" Type="http://schemas.openxmlformats.org/officeDocument/2006/relationships/diagramQuickStyle" Target="../diagrams/quickStyle54.xml"/><Relationship Id="rId23" Type="http://schemas.openxmlformats.org/officeDocument/2006/relationships/diagramQuickStyle" Target="../diagrams/quickStyle56.xml"/><Relationship Id="rId10" Type="http://schemas.openxmlformats.org/officeDocument/2006/relationships/diagramLayout" Target="../diagrams/layout53.xml"/><Relationship Id="rId19" Type="http://schemas.openxmlformats.org/officeDocument/2006/relationships/diagramQuickStyle" Target="../diagrams/quickStyle55.xml"/><Relationship Id="rId4" Type="http://schemas.openxmlformats.org/officeDocument/2006/relationships/image" Target="../media/image13.jpeg"/><Relationship Id="rId9" Type="http://schemas.openxmlformats.org/officeDocument/2006/relationships/diagramData" Target="../diagrams/data53.xml"/><Relationship Id="rId14" Type="http://schemas.openxmlformats.org/officeDocument/2006/relationships/diagramLayout" Target="../diagrams/layout54.xml"/><Relationship Id="rId22" Type="http://schemas.openxmlformats.org/officeDocument/2006/relationships/diagramLayout" Target="../diagrams/layout5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8.xml"/><Relationship Id="rId13" Type="http://schemas.openxmlformats.org/officeDocument/2006/relationships/diagramLayout" Target="../diagrams/layout59.xml"/><Relationship Id="rId18" Type="http://schemas.openxmlformats.org/officeDocument/2006/relationships/diagramQuickStyle" Target="../diagrams/quickStyle60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57.xml"/><Relationship Id="rId12" Type="http://schemas.openxmlformats.org/officeDocument/2006/relationships/diagramData" Target="../diagrams/data59.xml"/><Relationship Id="rId17" Type="http://schemas.openxmlformats.org/officeDocument/2006/relationships/diagramLayout" Target="../diagrams/layout60.xml"/><Relationship Id="rId2" Type="http://schemas.openxmlformats.org/officeDocument/2006/relationships/image" Target="../media/image3.gif"/><Relationship Id="rId16" Type="http://schemas.openxmlformats.org/officeDocument/2006/relationships/diagramData" Target="../diagrams/data6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7.xml"/><Relationship Id="rId11" Type="http://schemas.openxmlformats.org/officeDocument/2006/relationships/diagramColors" Target="../diagrams/colors58.xml"/><Relationship Id="rId5" Type="http://schemas.openxmlformats.org/officeDocument/2006/relationships/diagramLayout" Target="../diagrams/layout57.xml"/><Relationship Id="rId15" Type="http://schemas.openxmlformats.org/officeDocument/2006/relationships/diagramColors" Target="../diagrams/colors59.xml"/><Relationship Id="rId10" Type="http://schemas.openxmlformats.org/officeDocument/2006/relationships/diagramQuickStyle" Target="../diagrams/quickStyle58.xml"/><Relationship Id="rId19" Type="http://schemas.openxmlformats.org/officeDocument/2006/relationships/diagramColors" Target="../diagrams/colors60.xml"/><Relationship Id="rId4" Type="http://schemas.openxmlformats.org/officeDocument/2006/relationships/diagramData" Target="../diagrams/data57.xml"/><Relationship Id="rId9" Type="http://schemas.openxmlformats.org/officeDocument/2006/relationships/diagramLayout" Target="../diagrams/layout58.xml"/><Relationship Id="rId14" Type="http://schemas.openxmlformats.org/officeDocument/2006/relationships/diagramQuickStyle" Target="../diagrams/quickStyle5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2.xml"/><Relationship Id="rId13" Type="http://schemas.openxmlformats.org/officeDocument/2006/relationships/diagramQuickStyle" Target="../diagrams/quickStyle63.xml"/><Relationship Id="rId18" Type="http://schemas.openxmlformats.org/officeDocument/2006/relationships/diagramColors" Target="../diagrams/colors64.xml"/><Relationship Id="rId3" Type="http://schemas.openxmlformats.org/officeDocument/2006/relationships/diagramData" Target="../diagrams/data61.xml"/><Relationship Id="rId7" Type="http://schemas.openxmlformats.org/officeDocument/2006/relationships/diagramData" Target="../diagrams/data62.xml"/><Relationship Id="rId12" Type="http://schemas.openxmlformats.org/officeDocument/2006/relationships/diagramLayout" Target="../diagrams/layout63.xml"/><Relationship Id="rId17" Type="http://schemas.openxmlformats.org/officeDocument/2006/relationships/diagramQuickStyle" Target="../diagrams/quickStyle64.xml"/><Relationship Id="rId2" Type="http://schemas.openxmlformats.org/officeDocument/2006/relationships/image" Target="../media/image3.gif"/><Relationship Id="rId16" Type="http://schemas.openxmlformats.org/officeDocument/2006/relationships/diagramLayout" Target="../diagrams/layout6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1.xml"/><Relationship Id="rId11" Type="http://schemas.openxmlformats.org/officeDocument/2006/relationships/diagramData" Target="../diagrams/data63.xml"/><Relationship Id="rId5" Type="http://schemas.openxmlformats.org/officeDocument/2006/relationships/diagramQuickStyle" Target="../diagrams/quickStyle61.xml"/><Relationship Id="rId15" Type="http://schemas.openxmlformats.org/officeDocument/2006/relationships/diagramData" Target="../diagrams/data64.xml"/><Relationship Id="rId10" Type="http://schemas.openxmlformats.org/officeDocument/2006/relationships/diagramColors" Target="../diagrams/colors62.xml"/><Relationship Id="rId19" Type="http://schemas.openxmlformats.org/officeDocument/2006/relationships/image" Target="../media/image15.jpeg"/><Relationship Id="rId4" Type="http://schemas.openxmlformats.org/officeDocument/2006/relationships/diagramLayout" Target="../diagrams/layout61.xml"/><Relationship Id="rId9" Type="http://schemas.openxmlformats.org/officeDocument/2006/relationships/diagramQuickStyle" Target="../diagrams/quickStyle62.xml"/><Relationship Id="rId14" Type="http://schemas.openxmlformats.org/officeDocument/2006/relationships/diagramColors" Target="../diagrams/colors6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6.xml"/><Relationship Id="rId3" Type="http://schemas.openxmlformats.org/officeDocument/2006/relationships/diagramData" Target="../diagrams/data65.xml"/><Relationship Id="rId7" Type="http://schemas.openxmlformats.org/officeDocument/2006/relationships/diagramData" Target="../diagrams/data66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5.xml"/><Relationship Id="rId5" Type="http://schemas.openxmlformats.org/officeDocument/2006/relationships/diagramQuickStyle" Target="../diagrams/quickStyle65.xml"/><Relationship Id="rId10" Type="http://schemas.openxmlformats.org/officeDocument/2006/relationships/diagramColors" Target="../diagrams/colors66.xml"/><Relationship Id="rId4" Type="http://schemas.openxmlformats.org/officeDocument/2006/relationships/diagramLayout" Target="../diagrams/layout65.xml"/><Relationship Id="rId9" Type="http://schemas.openxmlformats.org/officeDocument/2006/relationships/diagramQuickStyle" Target="../diagrams/quickStyle6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8.xml"/><Relationship Id="rId3" Type="http://schemas.openxmlformats.org/officeDocument/2006/relationships/image" Target="../media/image3.gif"/><Relationship Id="rId7" Type="http://schemas.openxmlformats.org/officeDocument/2006/relationships/diagramColors" Target="../diagrams/colors67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7.xml"/><Relationship Id="rId11" Type="http://schemas.openxmlformats.org/officeDocument/2006/relationships/diagramColors" Target="../diagrams/colors68.xml"/><Relationship Id="rId5" Type="http://schemas.openxmlformats.org/officeDocument/2006/relationships/diagramLayout" Target="../diagrams/layout67.xml"/><Relationship Id="rId10" Type="http://schemas.openxmlformats.org/officeDocument/2006/relationships/diagramQuickStyle" Target="../diagrams/quickStyle68.xml"/><Relationship Id="rId4" Type="http://schemas.openxmlformats.org/officeDocument/2006/relationships/diagramData" Target="../diagrams/data67.xml"/><Relationship Id="rId9" Type="http://schemas.openxmlformats.org/officeDocument/2006/relationships/diagramLayout" Target="../diagrams/layout6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0.xml"/><Relationship Id="rId3" Type="http://schemas.openxmlformats.org/officeDocument/2006/relationships/image" Target="../media/image3.gif"/><Relationship Id="rId7" Type="http://schemas.openxmlformats.org/officeDocument/2006/relationships/diagramColors" Target="../diagrams/colors69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9.xml"/><Relationship Id="rId11" Type="http://schemas.openxmlformats.org/officeDocument/2006/relationships/diagramColors" Target="../diagrams/colors70.xml"/><Relationship Id="rId5" Type="http://schemas.openxmlformats.org/officeDocument/2006/relationships/diagramLayout" Target="../diagrams/layout69.xml"/><Relationship Id="rId10" Type="http://schemas.openxmlformats.org/officeDocument/2006/relationships/diagramQuickStyle" Target="../diagrams/quickStyle70.xml"/><Relationship Id="rId4" Type="http://schemas.openxmlformats.org/officeDocument/2006/relationships/diagramData" Target="../diagrams/data69.xml"/><Relationship Id="rId9" Type="http://schemas.openxmlformats.org/officeDocument/2006/relationships/diagramLayout" Target="../diagrams/layout7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2.xml"/><Relationship Id="rId3" Type="http://schemas.openxmlformats.org/officeDocument/2006/relationships/image" Target="../media/image3.gif"/><Relationship Id="rId7" Type="http://schemas.openxmlformats.org/officeDocument/2006/relationships/diagramColors" Target="../diagrams/colors7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1.xml"/><Relationship Id="rId11" Type="http://schemas.openxmlformats.org/officeDocument/2006/relationships/diagramColors" Target="../diagrams/colors72.xml"/><Relationship Id="rId5" Type="http://schemas.openxmlformats.org/officeDocument/2006/relationships/diagramLayout" Target="../diagrams/layout71.xml"/><Relationship Id="rId10" Type="http://schemas.openxmlformats.org/officeDocument/2006/relationships/diagramQuickStyle" Target="../diagrams/quickStyle72.xml"/><Relationship Id="rId4" Type="http://schemas.openxmlformats.org/officeDocument/2006/relationships/diagramData" Target="../diagrams/data71.xml"/><Relationship Id="rId9" Type="http://schemas.openxmlformats.org/officeDocument/2006/relationships/diagramLayout" Target="../diagrams/layout7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4.xml"/><Relationship Id="rId3" Type="http://schemas.openxmlformats.org/officeDocument/2006/relationships/diagramLayout" Target="../diagrams/layout73.xml"/><Relationship Id="rId7" Type="http://schemas.openxmlformats.org/officeDocument/2006/relationships/diagramLayout" Target="../diagrams/layout74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4.xml"/><Relationship Id="rId5" Type="http://schemas.openxmlformats.org/officeDocument/2006/relationships/diagramColors" Target="../diagrams/colors73.xml"/><Relationship Id="rId10" Type="http://schemas.openxmlformats.org/officeDocument/2006/relationships/image" Target="../media/image3.gif"/><Relationship Id="rId4" Type="http://schemas.openxmlformats.org/officeDocument/2006/relationships/diagramQuickStyle" Target="../diagrams/quickStyle73.xml"/><Relationship Id="rId9" Type="http://schemas.openxmlformats.org/officeDocument/2006/relationships/diagramColors" Target="../diagrams/colors7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18" Type="http://schemas.openxmlformats.org/officeDocument/2006/relationships/diagramData" Target="../diagrams/data5.xml"/><Relationship Id="rId26" Type="http://schemas.openxmlformats.org/officeDocument/2006/relationships/diagramColors" Target="../diagrams/colors6.xml"/><Relationship Id="rId39" Type="http://schemas.openxmlformats.org/officeDocument/2006/relationships/diagramData" Target="../diagrams/data10.xml"/><Relationship Id="rId3" Type="http://schemas.openxmlformats.org/officeDocument/2006/relationships/diagramLayout" Target="../diagrams/layout1.xml"/><Relationship Id="rId21" Type="http://schemas.openxmlformats.org/officeDocument/2006/relationships/diagramColors" Target="../diagrams/colors5.xml"/><Relationship Id="rId34" Type="http://schemas.openxmlformats.org/officeDocument/2006/relationships/diagramColors" Target="../diagrams/colors8.xml"/><Relationship Id="rId42" Type="http://schemas.openxmlformats.org/officeDocument/2006/relationships/diagramColors" Target="../diagrams/colors10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17" Type="http://schemas.openxmlformats.org/officeDocument/2006/relationships/diagramColors" Target="../diagrams/colors4.xml"/><Relationship Id="rId25" Type="http://schemas.openxmlformats.org/officeDocument/2006/relationships/diagramQuickStyle" Target="../diagrams/quickStyle6.xml"/><Relationship Id="rId33" Type="http://schemas.openxmlformats.org/officeDocument/2006/relationships/diagramQuickStyle" Target="../diagrams/quickStyle8.xml"/><Relationship Id="rId38" Type="http://schemas.openxmlformats.org/officeDocument/2006/relationships/diagramColors" Target="../diagrams/colors9.xml"/><Relationship Id="rId2" Type="http://schemas.openxmlformats.org/officeDocument/2006/relationships/diagramData" Target="../diagrams/data1.xml"/><Relationship Id="rId16" Type="http://schemas.openxmlformats.org/officeDocument/2006/relationships/diagramQuickStyle" Target="../diagrams/quickStyle4.xml"/><Relationship Id="rId20" Type="http://schemas.openxmlformats.org/officeDocument/2006/relationships/diagramQuickStyle" Target="../diagrams/quickStyle5.xml"/><Relationship Id="rId29" Type="http://schemas.openxmlformats.org/officeDocument/2006/relationships/diagramQuickStyle" Target="../diagrams/quickStyle7.xml"/><Relationship Id="rId41" Type="http://schemas.openxmlformats.org/officeDocument/2006/relationships/diagramQuickStyle" Target="../diagrams/quickStyle1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24" Type="http://schemas.openxmlformats.org/officeDocument/2006/relationships/diagramLayout" Target="../diagrams/layout6.xml"/><Relationship Id="rId32" Type="http://schemas.openxmlformats.org/officeDocument/2006/relationships/diagramLayout" Target="../diagrams/layout8.xml"/><Relationship Id="rId37" Type="http://schemas.openxmlformats.org/officeDocument/2006/relationships/diagramQuickStyle" Target="../diagrams/quickStyle9.xml"/><Relationship Id="rId40" Type="http://schemas.openxmlformats.org/officeDocument/2006/relationships/diagramLayout" Target="../diagrams/layout10.xml"/><Relationship Id="rId5" Type="http://schemas.openxmlformats.org/officeDocument/2006/relationships/diagramColors" Target="../diagrams/colors1.xml"/><Relationship Id="rId15" Type="http://schemas.openxmlformats.org/officeDocument/2006/relationships/diagramLayout" Target="../diagrams/layout4.xml"/><Relationship Id="rId23" Type="http://schemas.openxmlformats.org/officeDocument/2006/relationships/diagramData" Target="../diagrams/data6.xml"/><Relationship Id="rId28" Type="http://schemas.openxmlformats.org/officeDocument/2006/relationships/diagramLayout" Target="../diagrams/layout7.xml"/><Relationship Id="rId36" Type="http://schemas.openxmlformats.org/officeDocument/2006/relationships/diagramLayout" Target="../diagrams/layout9.xml"/><Relationship Id="rId10" Type="http://schemas.openxmlformats.org/officeDocument/2006/relationships/diagramData" Target="../diagrams/data3.xml"/><Relationship Id="rId19" Type="http://schemas.openxmlformats.org/officeDocument/2006/relationships/diagramLayout" Target="../diagrams/layout5.xml"/><Relationship Id="rId31" Type="http://schemas.openxmlformats.org/officeDocument/2006/relationships/diagramData" Target="../diagrams/data8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Relationship Id="rId14" Type="http://schemas.openxmlformats.org/officeDocument/2006/relationships/diagramData" Target="../diagrams/data4.xml"/><Relationship Id="rId22" Type="http://schemas.openxmlformats.org/officeDocument/2006/relationships/image" Target="../media/image3.gif"/><Relationship Id="rId27" Type="http://schemas.openxmlformats.org/officeDocument/2006/relationships/diagramData" Target="../diagrams/data7.xml"/><Relationship Id="rId30" Type="http://schemas.openxmlformats.org/officeDocument/2006/relationships/diagramColors" Target="../diagrams/colors7.xml"/><Relationship Id="rId35" Type="http://schemas.openxmlformats.org/officeDocument/2006/relationships/diagramData" Target="../diagrams/data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2.xml"/><Relationship Id="rId7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diagramColors" Target="../diagrams/colors1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Data" Target="../diagrams/data14.xml"/><Relationship Id="rId7" Type="http://schemas.openxmlformats.org/officeDocument/2006/relationships/diagramData" Target="../diagrams/data15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image" Target="../media/image7.jpeg"/><Relationship Id="rId5" Type="http://schemas.openxmlformats.org/officeDocument/2006/relationships/diagramQuickStyle" Target="../diagrams/quickStyle14.xml"/><Relationship Id="rId10" Type="http://schemas.openxmlformats.org/officeDocument/2006/relationships/diagramColors" Target="../diagrams/colors15.xml"/><Relationship Id="rId4" Type="http://schemas.openxmlformats.org/officeDocument/2006/relationships/diagramLayout" Target="../diagrams/layout14.xml"/><Relationship Id="rId9" Type="http://schemas.openxmlformats.org/officeDocument/2006/relationships/diagramQuickStyle" Target="../diagrams/quickStyle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Data" Target="../diagrams/data16.xml"/><Relationship Id="rId7" Type="http://schemas.openxmlformats.org/officeDocument/2006/relationships/diagramData" Target="../diagrams/data17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10" Type="http://schemas.openxmlformats.org/officeDocument/2006/relationships/diagramColors" Target="../diagrams/colors17.xml"/><Relationship Id="rId4" Type="http://schemas.openxmlformats.org/officeDocument/2006/relationships/diagramLayout" Target="../diagrams/layout16.xml"/><Relationship Id="rId9" Type="http://schemas.openxmlformats.org/officeDocument/2006/relationships/diagramQuickStyle" Target="../diagrams/quickStyle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13" Type="http://schemas.openxmlformats.org/officeDocument/2006/relationships/diagramLayout" Target="../diagrams/layout20.xml"/><Relationship Id="rId3" Type="http://schemas.openxmlformats.org/officeDocument/2006/relationships/image" Target="../media/image3.gif"/><Relationship Id="rId7" Type="http://schemas.openxmlformats.org/officeDocument/2006/relationships/diagramColors" Target="../diagrams/colors18.xml"/><Relationship Id="rId12" Type="http://schemas.openxmlformats.org/officeDocument/2006/relationships/diagramData" Target="../diagrams/data2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11" Type="http://schemas.openxmlformats.org/officeDocument/2006/relationships/diagramColors" Target="../diagrams/colors19.xml"/><Relationship Id="rId5" Type="http://schemas.openxmlformats.org/officeDocument/2006/relationships/diagramLayout" Target="../diagrams/layout18.xml"/><Relationship Id="rId15" Type="http://schemas.openxmlformats.org/officeDocument/2006/relationships/diagramColors" Target="../diagrams/colors20.xml"/><Relationship Id="rId10" Type="http://schemas.openxmlformats.org/officeDocument/2006/relationships/diagramQuickStyle" Target="../diagrams/quickStyle19.xml"/><Relationship Id="rId4" Type="http://schemas.openxmlformats.org/officeDocument/2006/relationships/diagramData" Target="../diagrams/data18.xml"/><Relationship Id="rId9" Type="http://schemas.openxmlformats.org/officeDocument/2006/relationships/diagramLayout" Target="../diagrams/layout19.xml"/><Relationship Id="rId14" Type="http://schemas.openxmlformats.org/officeDocument/2006/relationships/diagramQuickStyle" Target="../diagrams/quickStyle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Documents and Settings\hatamif\My Documents\My Pictures\besm_937\besm\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4711" y="1155952"/>
            <a:ext cx="6540723" cy="43484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923078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089" y="1737359"/>
            <a:ext cx="10201790" cy="3422466"/>
          </a:xfrm>
          <a:prstGeom prst="rect">
            <a:avLst/>
          </a:prstGeom>
        </p:spPr>
      </p:pic>
      <p:pic>
        <p:nvPicPr>
          <p:cNvPr id="5" name="Picture 4" descr="anjomansanay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161925"/>
            <a:ext cx="1238250" cy="1047750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291465" y="5383122"/>
            <a:ext cx="11456126" cy="1203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just" defTabSz="914400" rtl="1" eaLnBrk="1" fontAlgn="auto" latinLnBrk="0" hangingPunct="1">
              <a:lnSpc>
                <a:spcPct val="13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lang="fa-IR" sz="2800" dirty="0" smtClean="0">
                <a:cs typeface="B Roya" pitchFamily="2" charset="-78"/>
              </a:rPr>
              <a:t>1- </a:t>
            </a: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Roya" pitchFamily="2" charset="-78"/>
              </a:rPr>
              <a:t>اگر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Roya" pitchFamily="2" charset="-78"/>
              </a:rPr>
              <a:t>p</a:t>
            </a: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Roya" pitchFamily="2" charset="-78"/>
              </a:rPr>
              <a:t> نزدیکترین نقطه به دو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Roya" pitchFamily="2" charset="-78"/>
              </a:rPr>
              <a:t>site endpoint</a:t>
            </a: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Roya" pitchFamily="2" charset="-78"/>
              </a:rPr>
              <a:t> باشد و فاصله آن تا هر یک از این دو راس برابر باشد آنگاه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Roya" pitchFamily="2" charset="-78"/>
              </a:rPr>
              <a:t>p</a:t>
            </a: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Roya" pitchFamily="2" charset="-78"/>
              </a:rPr>
              <a:t> یک پاره خط را می سازد. (مثل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Roya" pitchFamily="2" charset="-78"/>
              </a:rPr>
              <a:t>point site</a:t>
            </a: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Roya" pitchFamily="2" charset="-78"/>
              </a:rPr>
              <a:t>ها)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Roya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06046" y="4775563"/>
            <a:ext cx="979715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fa-IR" dirty="0" smtClean="0"/>
              <a:t>نوع 1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0"/>
          </p:cNvCxnSpPr>
          <p:nvPr/>
        </p:nvCxnSpPr>
        <p:spPr>
          <a:xfrm rot="5400000" flipH="1" flipV="1">
            <a:off x="7010877" y="4214066"/>
            <a:ext cx="1046525" cy="7647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>
            <a:off x="1314444" y="671509"/>
            <a:ext cx="1042994" cy="40005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Diagram 16"/>
          <p:cNvGraphicFramePr/>
          <p:nvPr/>
        </p:nvGraphicFramePr>
        <p:xfrm>
          <a:off x="242833" y="171444"/>
          <a:ext cx="11215741" cy="500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8" name="Elbow Connector 17"/>
          <p:cNvCxnSpPr/>
          <p:nvPr/>
        </p:nvCxnSpPr>
        <p:spPr>
          <a:xfrm>
            <a:off x="2709856" y="1281109"/>
            <a:ext cx="1042994" cy="40005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Diagram 19"/>
          <p:cNvGraphicFramePr/>
          <p:nvPr/>
        </p:nvGraphicFramePr>
        <p:xfrm>
          <a:off x="3528945" y="1400239"/>
          <a:ext cx="5657850" cy="471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2" name="Diagram 21"/>
          <p:cNvGraphicFramePr/>
          <p:nvPr/>
        </p:nvGraphicFramePr>
        <p:xfrm>
          <a:off x="1985990" y="814385"/>
          <a:ext cx="6457924" cy="471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859959"/>
            <a:ext cx="9692641" cy="3156179"/>
          </a:xfrm>
          <a:prstGeom prst="rect">
            <a:avLst/>
          </a:prstGeom>
        </p:spPr>
      </p:pic>
      <p:pic>
        <p:nvPicPr>
          <p:cNvPr id="5" name="Picture 4" descr="anjomansanay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161925"/>
            <a:ext cx="1238250" cy="1047750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291465" y="5383122"/>
            <a:ext cx="11456126" cy="1203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indent="-514350" algn="just" rtl="1">
              <a:lnSpc>
                <a:spcPct val="130000"/>
              </a:lnSpc>
              <a:spcBef>
                <a:spcPct val="30000"/>
              </a:spcBef>
              <a:buClr>
                <a:schemeClr val="accent3"/>
              </a:buClr>
              <a:defRPr/>
            </a:pPr>
            <a:r>
              <a:rPr lang="fa-IR" sz="2800" dirty="0" smtClean="0">
                <a:cs typeface="B Roya" pitchFamily="2" charset="-78"/>
              </a:rPr>
              <a:t>2- اگر </a:t>
            </a:r>
            <a:r>
              <a:rPr lang="en-US" sz="2800" dirty="0" smtClean="0">
                <a:cs typeface="B Roya" pitchFamily="2" charset="-78"/>
              </a:rPr>
              <a:t>p</a:t>
            </a:r>
            <a:r>
              <a:rPr lang="fa-IR" sz="2800" dirty="0" smtClean="0">
                <a:cs typeface="B Roya" pitchFamily="2" charset="-78"/>
              </a:rPr>
              <a:t> نزدیکترین نقطه به دو </a:t>
            </a:r>
            <a:r>
              <a:rPr lang="en-US" sz="2800" dirty="0" smtClean="0">
                <a:cs typeface="B Roya" pitchFamily="2" charset="-78"/>
              </a:rPr>
              <a:t>site interior</a:t>
            </a:r>
            <a:r>
              <a:rPr lang="fa-IR" sz="2800" dirty="0" smtClean="0">
                <a:cs typeface="B Roya" pitchFamily="2" charset="-78"/>
              </a:rPr>
              <a:t> باشد و فاصله آن تا </a:t>
            </a:r>
            <a:r>
              <a:rPr lang="en-US" sz="2800" b="1" dirty="0" smtClean="0">
                <a:latin typeface="Gigi" pitchFamily="82" charset="0"/>
                <a:cs typeface="B Roya" pitchFamily="2" charset="-78"/>
              </a:rPr>
              <a:t>l</a:t>
            </a:r>
            <a:r>
              <a:rPr lang="fa-IR" sz="2800" dirty="0" smtClean="0">
                <a:cs typeface="B Roya" pitchFamily="2" charset="-78"/>
              </a:rPr>
              <a:t> برابر فاصله آن تا هر یک از این دو نقطه باشد آنگاه </a:t>
            </a:r>
            <a:r>
              <a:rPr lang="en-US" sz="2800" dirty="0" smtClean="0">
                <a:cs typeface="B Roya" pitchFamily="2" charset="-78"/>
              </a:rPr>
              <a:t>p</a:t>
            </a:r>
            <a:r>
              <a:rPr lang="fa-IR" sz="2800" dirty="0" smtClean="0">
                <a:cs typeface="B Roya" pitchFamily="2" charset="-78"/>
              </a:rPr>
              <a:t> یک پاره خط را می سازد.</a:t>
            </a:r>
            <a:endParaRPr lang="en-US" sz="2800" dirty="0" smtClean="0">
              <a:cs typeface="B Roya" pitchFamily="2" charset="-78"/>
            </a:endParaRPr>
          </a:p>
          <a:p>
            <a:pPr marL="514350" marR="0" lvl="0" indent="-514350" algn="just" defTabSz="914400" rtl="1" eaLnBrk="1" fontAlgn="auto" latinLnBrk="0" hangingPunct="1">
              <a:lnSpc>
                <a:spcPct val="13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Roya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06046" y="4775563"/>
            <a:ext cx="979715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fa-IR" dirty="0" smtClean="0"/>
              <a:t>نوع 1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0"/>
          </p:cNvCxnSpPr>
          <p:nvPr/>
        </p:nvCxnSpPr>
        <p:spPr>
          <a:xfrm rot="5400000" flipH="1" flipV="1">
            <a:off x="7010877" y="4214066"/>
            <a:ext cx="1046525" cy="7647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88759" y="4361632"/>
            <a:ext cx="979715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fa-IR" dirty="0" smtClean="0"/>
              <a:t>نوع 2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2881789" y="3752104"/>
            <a:ext cx="813165" cy="39555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>
            <a:off x="1314444" y="671509"/>
            <a:ext cx="1042994" cy="40005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Diagram 22"/>
          <p:cNvGraphicFramePr/>
          <p:nvPr/>
        </p:nvGraphicFramePr>
        <p:xfrm>
          <a:off x="242833" y="171444"/>
          <a:ext cx="11215741" cy="500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24" name="Elbow Connector 23"/>
          <p:cNvCxnSpPr/>
          <p:nvPr/>
        </p:nvCxnSpPr>
        <p:spPr>
          <a:xfrm>
            <a:off x="2709856" y="1281109"/>
            <a:ext cx="1042994" cy="40005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Diagram 25"/>
          <p:cNvGraphicFramePr/>
          <p:nvPr/>
        </p:nvGraphicFramePr>
        <p:xfrm>
          <a:off x="3528945" y="1400239"/>
          <a:ext cx="5657850" cy="471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8" name="Diagram 27"/>
          <p:cNvGraphicFramePr/>
          <p:nvPr/>
        </p:nvGraphicFramePr>
        <p:xfrm>
          <a:off x="1985990" y="814385"/>
          <a:ext cx="6457924" cy="471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846" y="1843877"/>
            <a:ext cx="9572771" cy="3211444"/>
          </a:xfrm>
          <a:prstGeom prst="rect">
            <a:avLst/>
          </a:prstGeom>
        </p:spPr>
      </p:pic>
      <p:pic>
        <p:nvPicPr>
          <p:cNvPr id="5" name="Picture 4" descr="anjomansanay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161925"/>
            <a:ext cx="1238250" cy="1047750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291465" y="5383122"/>
            <a:ext cx="11456126" cy="1203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lvl="0" indent="-514350" algn="just" rtl="1">
              <a:lnSpc>
                <a:spcPct val="130000"/>
              </a:lnSpc>
              <a:spcBef>
                <a:spcPct val="30000"/>
              </a:spcBef>
              <a:buClr>
                <a:schemeClr val="accent3"/>
              </a:buClr>
              <a:defRPr/>
            </a:pPr>
            <a:r>
              <a:rPr lang="fa-IR" sz="2800" dirty="0" smtClean="0">
                <a:cs typeface="B Roya" pitchFamily="2" charset="-78"/>
              </a:rPr>
              <a:t>3- اگر </a:t>
            </a:r>
            <a:r>
              <a:rPr lang="en-US" sz="2800" dirty="0" smtClean="0">
                <a:cs typeface="B Roya" pitchFamily="2" charset="-78"/>
              </a:rPr>
              <a:t>p</a:t>
            </a:r>
            <a:r>
              <a:rPr lang="fa-IR" sz="2800" dirty="0" smtClean="0">
                <a:cs typeface="B Roya" pitchFamily="2" charset="-78"/>
              </a:rPr>
              <a:t> نزدیکترین نقطه به یک </a:t>
            </a:r>
            <a:r>
              <a:rPr lang="en-US" sz="2800" dirty="0" smtClean="0">
                <a:cs typeface="B Roya" pitchFamily="2" charset="-78"/>
              </a:rPr>
              <a:t>site endpoint</a:t>
            </a:r>
            <a:r>
              <a:rPr lang="fa-IR" sz="2800" dirty="0" smtClean="0">
                <a:cs typeface="B Roya" pitchFamily="2" charset="-78"/>
              </a:rPr>
              <a:t> و یک </a:t>
            </a:r>
            <a:r>
              <a:rPr lang="en-US" sz="2800" dirty="0" smtClean="0">
                <a:cs typeface="B Roya" pitchFamily="2" charset="-78"/>
              </a:rPr>
              <a:t>site interior</a:t>
            </a:r>
            <a:r>
              <a:rPr lang="fa-IR" sz="2800" dirty="0" smtClean="0">
                <a:cs typeface="B Roya" pitchFamily="2" charset="-78"/>
              </a:rPr>
              <a:t> سایت دیگر باشد و فاصله آن تا </a:t>
            </a:r>
            <a:r>
              <a:rPr lang="en-US" sz="2800" b="1" dirty="0" smtClean="0">
                <a:latin typeface="Gigi" pitchFamily="82" charset="0"/>
                <a:cs typeface="B Roya" pitchFamily="2" charset="-78"/>
              </a:rPr>
              <a:t>l</a:t>
            </a:r>
            <a:r>
              <a:rPr lang="fa-IR" sz="2800" dirty="0" smtClean="0">
                <a:cs typeface="B Roya" pitchFamily="2" charset="-78"/>
              </a:rPr>
              <a:t> برابر فاصله آن تا هر یک از این دو باشد آنگاه </a:t>
            </a:r>
            <a:r>
              <a:rPr lang="en-US" sz="2800" dirty="0" smtClean="0">
                <a:cs typeface="B Roya" pitchFamily="2" charset="-78"/>
              </a:rPr>
              <a:t>p</a:t>
            </a:r>
            <a:r>
              <a:rPr lang="fa-IR" sz="2800" dirty="0" smtClean="0">
                <a:cs typeface="B Roya" pitchFamily="2" charset="-78"/>
              </a:rPr>
              <a:t> یک کمان سهموی را می سازد.</a:t>
            </a:r>
            <a:endParaRPr lang="en-US" sz="2800" dirty="0" smtClean="0">
              <a:cs typeface="B Roya" pitchFamily="2" charset="-78"/>
            </a:endParaRPr>
          </a:p>
          <a:p>
            <a:pPr marL="514350" indent="-514350" algn="just" rtl="1">
              <a:lnSpc>
                <a:spcPct val="130000"/>
              </a:lnSpc>
              <a:spcBef>
                <a:spcPct val="30000"/>
              </a:spcBef>
              <a:buClr>
                <a:schemeClr val="accent3"/>
              </a:buClr>
              <a:defRPr/>
            </a:pPr>
            <a:endParaRPr lang="en-US" sz="2800" dirty="0" smtClean="0">
              <a:cs typeface="B Roya" pitchFamily="2" charset="-78"/>
            </a:endParaRPr>
          </a:p>
          <a:p>
            <a:pPr marL="514350" marR="0" lvl="0" indent="-514350" algn="just" defTabSz="914400" rtl="1" eaLnBrk="1" fontAlgn="auto" latinLnBrk="0" hangingPunct="1">
              <a:lnSpc>
                <a:spcPct val="13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Roya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06046" y="4775563"/>
            <a:ext cx="979715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fa-IR" dirty="0" smtClean="0"/>
              <a:t>نوع 1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0"/>
          </p:cNvCxnSpPr>
          <p:nvPr/>
        </p:nvCxnSpPr>
        <p:spPr>
          <a:xfrm rot="5400000" flipH="1" flipV="1">
            <a:off x="7010877" y="4214066"/>
            <a:ext cx="1046525" cy="7647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88759" y="4361632"/>
            <a:ext cx="979715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fa-IR" dirty="0" smtClean="0"/>
              <a:t>نوع 2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2881789" y="3752104"/>
            <a:ext cx="813165" cy="39555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345532" y="4770528"/>
            <a:ext cx="992778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fa-IR" dirty="0" smtClean="0"/>
              <a:t>نوع 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97494" y="4780052"/>
            <a:ext cx="992778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fa-IR" dirty="0" smtClean="0"/>
              <a:t>نوع 3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16200000" flipV="1">
            <a:off x="4489135" y="3769044"/>
            <a:ext cx="1641840" cy="36167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8175308" y="4097656"/>
            <a:ext cx="1137015" cy="19975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2" name="Diagram 21"/>
          <p:cNvGraphicFramePr/>
          <p:nvPr/>
        </p:nvGraphicFramePr>
        <p:xfrm>
          <a:off x="3528945" y="1400239"/>
          <a:ext cx="5657850" cy="471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3" name="Diagram 22"/>
          <p:cNvGraphicFramePr/>
          <p:nvPr/>
        </p:nvGraphicFramePr>
        <p:xfrm>
          <a:off x="2128869" y="814385"/>
          <a:ext cx="3428999" cy="471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24" name="Elbow Connector 23"/>
          <p:cNvCxnSpPr/>
          <p:nvPr/>
        </p:nvCxnSpPr>
        <p:spPr>
          <a:xfrm>
            <a:off x="1314444" y="671509"/>
            <a:ext cx="1042994" cy="40005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Diagram 24"/>
          <p:cNvGraphicFramePr/>
          <p:nvPr/>
        </p:nvGraphicFramePr>
        <p:xfrm>
          <a:off x="242833" y="171444"/>
          <a:ext cx="11215741" cy="500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26" name="Elbow Connector 25"/>
          <p:cNvCxnSpPr/>
          <p:nvPr/>
        </p:nvCxnSpPr>
        <p:spPr>
          <a:xfrm>
            <a:off x="2709856" y="1281109"/>
            <a:ext cx="1042994" cy="40005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Diagram 28"/>
          <p:cNvGraphicFramePr/>
          <p:nvPr/>
        </p:nvGraphicFramePr>
        <p:xfrm>
          <a:off x="1985990" y="814385"/>
          <a:ext cx="6457924" cy="471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592" y="1795252"/>
            <a:ext cx="9912404" cy="3325383"/>
          </a:xfrm>
          <a:prstGeom prst="rect">
            <a:avLst/>
          </a:prstGeom>
        </p:spPr>
      </p:pic>
      <p:pic>
        <p:nvPicPr>
          <p:cNvPr id="5" name="Picture 4" descr="anjomansanay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161925"/>
            <a:ext cx="1238250" cy="1047750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291465" y="5383122"/>
            <a:ext cx="11456126" cy="12034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514350" indent="-514350" algn="just" rtl="1">
              <a:lnSpc>
                <a:spcPct val="130000"/>
              </a:lnSpc>
              <a:spcBef>
                <a:spcPct val="30000"/>
              </a:spcBef>
              <a:buClr>
                <a:schemeClr val="accent3"/>
              </a:buClr>
              <a:defRPr/>
            </a:pPr>
            <a:r>
              <a:rPr lang="fa-IR" sz="2800" dirty="0" smtClean="0">
                <a:cs typeface="B Roya" pitchFamily="2" charset="-78"/>
              </a:rPr>
              <a:t>4- اگر </a:t>
            </a:r>
            <a:r>
              <a:rPr lang="en-US" sz="2800" dirty="0" smtClean="0">
                <a:cs typeface="B Roya" pitchFamily="2" charset="-78"/>
              </a:rPr>
              <a:t>p</a:t>
            </a:r>
            <a:r>
              <a:rPr lang="fa-IR" sz="2800" dirty="0" smtClean="0">
                <a:cs typeface="B Roya" pitchFamily="2" charset="-78"/>
              </a:rPr>
              <a:t> به یک </a:t>
            </a:r>
            <a:r>
              <a:rPr lang="en-US" sz="2800" dirty="0" smtClean="0">
                <a:cs typeface="B Roya" pitchFamily="2" charset="-78"/>
              </a:rPr>
              <a:t>site endpoint</a:t>
            </a:r>
            <a:r>
              <a:rPr lang="fa-IR" sz="2800" dirty="0" smtClean="0">
                <a:cs typeface="B Roya" pitchFamily="2" charset="-78"/>
              </a:rPr>
              <a:t> نزدیک باشد، نزدیک ترین فاصله پاره خطی است که عمود بر پاره خط متناظر با همان سایت است و </a:t>
            </a:r>
            <a:r>
              <a:rPr lang="en-US" sz="2800" dirty="0" smtClean="0">
                <a:cs typeface="B Roya" pitchFamily="2" charset="-78"/>
              </a:rPr>
              <a:t>p</a:t>
            </a:r>
            <a:r>
              <a:rPr lang="fa-IR" sz="2800" dirty="0" smtClean="0">
                <a:cs typeface="B Roya" pitchFamily="2" charset="-78"/>
              </a:rPr>
              <a:t> با </a:t>
            </a:r>
            <a:r>
              <a:rPr lang="en-US" sz="2800" b="1" dirty="0" smtClean="0">
                <a:latin typeface="Gigi" pitchFamily="82" charset="0"/>
                <a:cs typeface="B Roya" pitchFamily="2" charset="-78"/>
              </a:rPr>
              <a:t>l</a:t>
            </a:r>
            <a:r>
              <a:rPr lang="fa-IR" sz="2800" dirty="0" smtClean="0">
                <a:cs typeface="B Roya" pitchFamily="2" charset="-78"/>
              </a:rPr>
              <a:t> همان فاصله را دارد و در این حالت </a:t>
            </a:r>
            <a:r>
              <a:rPr lang="en-US" sz="2800" dirty="0" smtClean="0">
                <a:cs typeface="B Roya" pitchFamily="2" charset="-78"/>
              </a:rPr>
              <a:t>p</a:t>
            </a:r>
            <a:r>
              <a:rPr lang="fa-IR" sz="2800" dirty="0" smtClean="0">
                <a:cs typeface="B Roya" pitchFamily="2" charset="-78"/>
              </a:rPr>
              <a:t> یک پاره خط را طی می کند.</a:t>
            </a:r>
            <a:endParaRPr lang="en-US" sz="2800" dirty="0" smtClean="0">
              <a:cs typeface="B Roya" pitchFamily="2" charset="-78"/>
            </a:endParaRPr>
          </a:p>
          <a:p>
            <a:pPr marL="514350" indent="-514350" algn="just" rtl="1">
              <a:lnSpc>
                <a:spcPct val="130000"/>
              </a:lnSpc>
              <a:spcBef>
                <a:spcPct val="30000"/>
              </a:spcBef>
              <a:buClr>
                <a:schemeClr val="accent3"/>
              </a:buClr>
              <a:defRPr/>
            </a:pPr>
            <a:endParaRPr lang="en-US" sz="2800" dirty="0" smtClean="0">
              <a:cs typeface="B Roya" pitchFamily="2" charset="-78"/>
            </a:endParaRPr>
          </a:p>
          <a:p>
            <a:pPr marL="514350" marR="0" lvl="0" indent="-514350" algn="just" defTabSz="914400" rtl="1" eaLnBrk="1" fontAlgn="auto" latinLnBrk="0" hangingPunct="1">
              <a:lnSpc>
                <a:spcPct val="13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Roya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06046" y="4775563"/>
            <a:ext cx="979715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fa-IR" dirty="0" smtClean="0"/>
              <a:t>نوع 1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0"/>
          </p:cNvCxnSpPr>
          <p:nvPr/>
        </p:nvCxnSpPr>
        <p:spPr>
          <a:xfrm rot="5400000" flipH="1" flipV="1">
            <a:off x="7010877" y="4214066"/>
            <a:ext cx="1046525" cy="7647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88759" y="4361632"/>
            <a:ext cx="979715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fa-IR" dirty="0" smtClean="0"/>
              <a:t>نوع 2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2796065" y="3834562"/>
            <a:ext cx="816432" cy="2273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345532" y="4770528"/>
            <a:ext cx="992778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fa-IR" dirty="0" smtClean="0"/>
              <a:t>نوع 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97494" y="4780052"/>
            <a:ext cx="992778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fa-IR" dirty="0" smtClean="0"/>
              <a:t>نوع 3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16200000" flipV="1">
            <a:off x="4409531" y="3689440"/>
            <a:ext cx="1674906" cy="4878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8175308" y="4097656"/>
            <a:ext cx="1137015" cy="19975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476693" y="4356871"/>
            <a:ext cx="979715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fa-IR" dirty="0" smtClean="0"/>
              <a:t>نوع 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685993" y="4323534"/>
            <a:ext cx="979715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fa-IR" dirty="0" smtClean="0"/>
              <a:t>نوع 4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981018" y="4375922"/>
            <a:ext cx="979715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fa-IR" dirty="0" smtClean="0"/>
              <a:t>نوع 4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532843" y="4599760"/>
            <a:ext cx="979715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fa-IR" dirty="0" smtClean="0"/>
              <a:t>نوع 4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rot="16200000" flipV="1">
            <a:off x="9475470" y="3854768"/>
            <a:ext cx="603616" cy="3807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V="1">
            <a:off x="7668101" y="3819050"/>
            <a:ext cx="598853" cy="39025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V="1">
            <a:off x="5402310" y="3310617"/>
            <a:ext cx="1101501" cy="103782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481494" y="3722914"/>
            <a:ext cx="820643" cy="6526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1" idx="0"/>
          </p:cNvCxnSpPr>
          <p:nvPr/>
        </p:nvCxnSpPr>
        <p:spPr>
          <a:xfrm rot="5400000" flipH="1" flipV="1">
            <a:off x="1820430" y="3794557"/>
            <a:ext cx="1007474" cy="60293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39" name="Diagram 38"/>
          <p:cNvGraphicFramePr/>
          <p:nvPr/>
        </p:nvGraphicFramePr>
        <p:xfrm>
          <a:off x="3528945" y="1400239"/>
          <a:ext cx="5657850" cy="471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41" name="Elbow Connector 40"/>
          <p:cNvCxnSpPr/>
          <p:nvPr/>
        </p:nvCxnSpPr>
        <p:spPr>
          <a:xfrm>
            <a:off x="1314444" y="671509"/>
            <a:ext cx="1042994" cy="40005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Diagram 41"/>
          <p:cNvGraphicFramePr/>
          <p:nvPr/>
        </p:nvGraphicFramePr>
        <p:xfrm>
          <a:off x="242833" y="171444"/>
          <a:ext cx="11215741" cy="500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43" name="Elbow Connector 42"/>
          <p:cNvCxnSpPr/>
          <p:nvPr/>
        </p:nvCxnSpPr>
        <p:spPr>
          <a:xfrm>
            <a:off x="2709856" y="1281109"/>
            <a:ext cx="1042994" cy="40005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Diagram 45"/>
          <p:cNvGraphicFramePr/>
          <p:nvPr/>
        </p:nvGraphicFramePr>
        <p:xfrm>
          <a:off x="1985990" y="814385"/>
          <a:ext cx="6457924" cy="471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025" y="1781581"/>
            <a:ext cx="10108919" cy="3391310"/>
          </a:xfrm>
          <a:prstGeom prst="rect">
            <a:avLst/>
          </a:prstGeom>
        </p:spPr>
      </p:pic>
      <p:pic>
        <p:nvPicPr>
          <p:cNvPr id="5" name="Picture 4" descr="anjomansanay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161925"/>
            <a:ext cx="1238250" cy="1047750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291465" y="5383122"/>
            <a:ext cx="11456126" cy="1203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lvl="0" indent="-514350" algn="just" rtl="1">
              <a:lnSpc>
                <a:spcPct val="130000"/>
              </a:lnSpc>
              <a:spcBef>
                <a:spcPct val="30000"/>
              </a:spcBef>
              <a:buClr>
                <a:schemeClr val="accent3"/>
              </a:buClr>
              <a:defRPr/>
            </a:pPr>
            <a:r>
              <a:rPr lang="fa-IR" sz="2800" dirty="0" smtClean="0">
                <a:cs typeface="B Roya" pitchFamily="2" charset="-78"/>
              </a:rPr>
              <a:t>5- اگر یک </a:t>
            </a:r>
            <a:r>
              <a:rPr lang="en-US" sz="2800" dirty="0" smtClean="0">
                <a:cs typeface="B Roya" pitchFamily="2" charset="-78"/>
              </a:rPr>
              <a:t>site interior</a:t>
            </a:r>
            <a:r>
              <a:rPr lang="fa-IR" sz="2800" dirty="0" smtClean="0">
                <a:cs typeface="B Roya" pitchFamily="2" charset="-78"/>
              </a:rPr>
              <a:t> با </a:t>
            </a:r>
            <a:r>
              <a:rPr lang="en-US" sz="2800" b="1" dirty="0" smtClean="0">
                <a:latin typeface="Gigi" pitchFamily="82" charset="0"/>
                <a:cs typeface="B Roya" pitchFamily="2" charset="-78"/>
              </a:rPr>
              <a:t>l</a:t>
            </a:r>
            <a:r>
              <a:rPr lang="fa-IR" sz="2800" dirty="0" smtClean="0">
                <a:cs typeface="B Roya" pitchFamily="2" charset="-78"/>
              </a:rPr>
              <a:t> برخورد داشته باشد آنگاه نقطه تقاطع یک </a:t>
            </a:r>
            <a:r>
              <a:rPr lang="en-US" sz="2800" dirty="0" smtClean="0">
                <a:cs typeface="B Roya" pitchFamily="2" charset="-78"/>
              </a:rPr>
              <a:t>Break point</a:t>
            </a:r>
            <a:r>
              <a:rPr lang="fa-IR" sz="2800" dirty="0" smtClean="0">
                <a:cs typeface="B Roya" pitchFamily="2" charset="-78"/>
              </a:rPr>
              <a:t> است که یک پاره خط که همان سایت است را طی می کند.</a:t>
            </a:r>
            <a:endParaRPr lang="en-US" sz="2800" dirty="0" smtClean="0">
              <a:cs typeface="B Roya" pitchFamily="2" charset="-78"/>
            </a:endParaRPr>
          </a:p>
          <a:p>
            <a:pPr marL="514350" indent="-514350" algn="just" rtl="1">
              <a:lnSpc>
                <a:spcPct val="130000"/>
              </a:lnSpc>
              <a:spcBef>
                <a:spcPct val="30000"/>
              </a:spcBef>
              <a:buClr>
                <a:schemeClr val="accent3"/>
              </a:buClr>
              <a:defRPr/>
            </a:pPr>
            <a:endParaRPr lang="en-US" sz="2800" dirty="0" smtClean="0">
              <a:cs typeface="B Roya" pitchFamily="2" charset="-78"/>
            </a:endParaRPr>
          </a:p>
          <a:p>
            <a:pPr marL="514350" indent="-514350" algn="just" rtl="1">
              <a:lnSpc>
                <a:spcPct val="130000"/>
              </a:lnSpc>
              <a:spcBef>
                <a:spcPct val="30000"/>
              </a:spcBef>
              <a:buClr>
                <a:schemeClr val="accent3"/>
              </a:buClr>
              <a:defRPr/>
            </a:pPr>
            <a:endParaRPr lang="en-US" sz="2800" dirty="0" smtClean="0">
              <a:cs typeface="B Roya" pitchFamily="2" charset="-78"/>
            </a:endParaRPr>
          </a:p>
          <a:p>
            <a:pPr marL="514350" marR="0" lvl="0" indent="-514350" algn="just" defTabSz="914400" rtl="1" eaLnBrk="1" fontAlgn="auto" latinLnBrk="0" hangingPunct="1">
              <a:lnSpc>
                <a:spcPct val="13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Roya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06046" y="4775563"/>
            <a:ext cx="979715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fa-IR" dirty="0" smtClean="0"/>
              <a:t>نوع 1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0"/>
          </p:cNvCxnSpPr>
          <p:nvPr/>
        </p:nvCxnSpPr>
        <p:spPr>
          <a:xfrm rot="5400000" flipH="1" flipV="1">
            <a:off x="7009856" y="4274277"/>
            <a:ext cx="987334" cy="152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88759" y="4361632"/>
            <a:ext cx="979715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fa-IR" dirty="0" smtClean="0"/>
              <a:t>نوع 2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2756877" y="3912940"/>
            <a:ext cx="777243" cy="1098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345532" y="4770528"/>
            <a:ext cx="992778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fa-IR" dirty="0" smtClean="0"/>
              <a:t>نوع 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97494" y="4780052"/>
            <a:ext cx="992778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fa-IR" dirty="0" smtClean="0"/>
              <a:t>نوع 3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5" idx="0"/>
          </p:cNvCxnSpPr>
          <p:nvPr/>
        </p:nvCxnSpPr>
        <p:spPr>
          <a:xfrm rot="16200000" flipV="1">
            <a:off x="4374972" y="3661140"/>
            <a:ext cx="1677215" cy="56060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8175308" y="4097656"/>
            <a:ext cx="1137015" cy="19975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476693" y="4356871"/>
            <a:ext cx="979715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fa-IR" dirty="0" smtClean="0"/>
              <a:t>نوع 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685993" y="4323534"/>
            <a:ext cx="979715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fa-IR" dirty="0" smtClean="0"/>
              <a:t>نوع 4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981018" y="4375922"/>
            <a:ext cx="979715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fa-IR" dirty="0" smtClean="0"/>
              <a:t>نوع 4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532843" y="4599760"/>
            <a:ext cx="979715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fa-IR" dirty="0" smtClean="0"/>
              <a:t>نوع 4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rot="16200000" flipV="1">
            <a:off x="9475470" y="3854768"/>
            <a:ext cx="603616" cy="3807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V="1">
            <a:off x="7652589" y="3803537"/>
            <a:ext cx="590691" cy="4294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V="1">
            <a:off x="5408841" y="3317149"/>
            <a:ext cx="1075375" cy="10508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481494" y="3735977"/>
            <a:ext cx="768392" cy="6395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1801655" y="3873892"/>
            <a:ext cx="961891" cy="4509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475262" y="4861153"/>
            <a:ext cx="979715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fa-IR" dirty="0" smtClean="0"/>
              <a:t>نوع 5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3" idx="0"/>
          </p:cNvCxnSpPr>
          <p:nvPr/>
        </p:nvCxnSpPr>
        <p:spPr>
          <a:xfrm rot="5400000" flipH="1" flipV="1">
            <a:off x="3771289" y="4400072"/>
            <a:ext cx="654912" cy="2672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9" name="Diagram 28"/>
          <p:cNvGraphicFramePr/>
          <p:nvPr/>
        </p:nvGraphicFramePr>
        <p:xfrm>
          <a:off x="3528945" y="1400239"/>
          <a:ext cx="5657850" cy="471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32" name="Elbow Connector 31"/>
          <p:cNvCxnSpPr/>
          <p:nvPr/>
        </p:nvCxnSpPr>
        <p:spPr>
          <a:xfrm>
            <a:off x="1314444" y="671509"/>
            <a:ext cx="1042994" cy="40005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Diagram 32"/>
          <p:cNvGraphicFramePr/>
          <p:nvPr/>
        </p:nvGraphicFramePr>
        <p:xfrm>
          <a:off x="242833" y="171444"/>
          <a:ext cx="11215741" cy="500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34" name="Elbow Connector 33"/>
          <p:cNvCxnSpPr/>
          <p:nvPr/>
        </p:nvCxnSpPr>
        <p:spPr>
          <a:xfrm>
            <a:off x="2709856" y="1281109"/>
            <a:ext cx="1042994" cy="40005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Diagram 35"/>
          <p:cNvGraphicFramePr/>
          <p:nvPr/>
        </p:nvGraphicFramePr>
        <p:xfrm>
          <a:off x="1985990" y="814385"/>
          <a:ext cx="6457924" cy="471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jomansanay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0" y="161925"/>
            <a:ext cx="1238250" cy="104775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7929634" y="1995521"/>
          <a:ext cx="3843338" cy="461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Elbow Connector 10"/>
          <p:cNvCxnSpPr/>
          <p:nvPr/>
        </p:nvCxnSpPr>
        <p:spPr>
          <a:xfrm>
            <a:off x="7472392" y="1871699"/>
            <a:ext cx="685800" cy="38576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Diagram 11"/>
          <p:cNvGraphicFramePr/>
          <p:nvPr/>
        </p:nvGraphicFramePr>
        <p:xfrm>
          <a:off x="8196295" y="2619406"/>
          <a:ext cx="3843338" cy="609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4" name="Picture 13" descr="p14.JPG"/>
          <p:cNvPicPr>
            <a:picLocks noChangeAspect="1"/>
          </p:cNvPicPr>
          <p:nvPr/>
        </p:nvPicPr>
        <p:blipFill>
          <a:blip r:embed="rId11"/>
          <a:srcRect b="50000"/>
          <a:stretch>
            <a:fillRect/>
          </a:stretch>
        </p:blipFill>
        <p:spPr>
          <a:xfrm>
            <a:off x="2162348" y="3966761"/>
            <a:ext cx="3731895" cy="2748366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5979971" y="5340944"/>
            <a:ext cx="663720" cy="258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6729500" y="3986208"/>
            <a:ext cx="3731895" cy="2743200"/>
            <a:chOff x="6729500" y="3986208"/>
            <a:chExt cx="3731895" cy="2743200"/>
          </a:xfrm>
        </p:grpSpPr>
        <p:pic>
          <p:nvPicPr>
            <p:cNvPr id="15" name="Picture 14" descr="p14.JPG"/>
            <p:cNvPicPr>
              <a:picLocks noChangeAspect="1"/>
            </p:cNvPicPr>
            <p:nvPr/>
          </p:nvPicPr>
          <p:blipFill>
            <a:blip r:embed="rId11"/>
            <a:srcRect t="50094"/>
            <a:stretch>
              <a:fillRect/>
            </a:stretch>
          </p:blipFill>
          <p:spPr>
            <a:xfrm>
              <a:off x="6729500" y="3986208"/>
              <a:ext cx="3731895" cy="27432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8229600" y="3986213"/>
              <a:ext cx="800100" cy="5715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22" name="Diagram 21"/>
          <p:cNvGraphicFramePr/>
          <p:nvPr/>
        </p:nvGraphicFramePr>
        <p:xfrm>
          <a:off x="3528945" y="1400239"/>
          <a:ext cx="5657850" cy="471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24" name="Elbow Connector 23"/>
          <p:cNvCxnSpPr/>
          <p:nvPr/>
        </p:nvCxnSpPr>
        <p:spPr>
          <a:xfrm>
            <a:off x="1314444" y="671509"/>
            <a:ext cx="1042994" cy="40005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Diagram 24"/>
          <p:cNvGraphicFramePr/>
          <p:nvPr/>
        </p:nvGraphicFramePr>
        <p:xfrm>
          <a:off x="242833" y="171444"/>
          <a:ext cx="11215741" cy="500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cxnSp>
        <p:nvCxnSpPr>
          <p:cNvPr id="26" name="Elbow Connector 25"/>
          <p:cNvCxnSpPr/>
          <p:nvPr/>
        </p:nvCxnSpPr>
        <p:spPr>
          <a:xfrm>
            <a:off x="2709856" y="1281109"/>
            <a:ext cx="1042994" cy="40005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7958138" y="2714625"/>
            <a:ext cx="500063" cy="142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8215313" y="2943225"/>
            <a:ext cx="271462" cy="1428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37" name="Diagram 36"/>
          <p:cNvGraphicFramePr/>
          <p:nvPr/>
        </p:nvGraphicFramePr>
        <p:xfrm>
          <a:off x="1985990" y="814385"/>
          <a:ext cx="6457924" cy="471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pic>
        <p:nvPicPr>
          <p:cNvPr id="27" name="Picture 26" descr="22.JP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4147" y="1938339"/>
            <a:ext cx="5747838" cy="19282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1029" y="1814508"/>
            <a:ext cx="5595761" cy="2071692"/>
          </a:xfrm>
        </p:spPr>
      </p:pic>
      <p:pic>
        <p:nvPicPr>
          <p:cNvPr id="5" name="Picture 4" descr="anjomansanay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161925"/>
            <a:ext cx="1238250" cy="1047750"/>
          </a:xfrm>
          <a:prstGeom prst="rect">
            <a:avLst/>
          </a:prstGeom>
        </p:spPr>
      </p:pic>
      <p:pic>
        <p:nvPicPr>
          <p:cNvPr id="16" name="Content Placeholder 3" descr="p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5317" y="4033974"/>
            <a:ext cx="4622446" cy="2305707"/>
          </a:xfrm>
          <a:prstGeom prst="rect">
            <a:avLst/>
          </a:prstGeom>
        </p:spPr>
      </p:pic>
      <p:graphicFrame>
        <p:nvGraphicFramePr>
          <p:cNvPr id="22" name="Diagram 21"/>
          <p:cNvGraphicFramePr/>
          <p:nvPr/>
        </p:nvGraphicFramePr>
        <p:xfrm>
          <a:off x="7929634" y="1995521"/>
          <a:ext cx="3843338" cy="461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23" name="Elbow Connector 22"/>
          <p:cNvCxnSpPr/>
          <p:nvPr/>
        </p:nvCxnSpPr>
        <p:spPr>
          <a:xfrm>
            <a:off x="7472392" y="1871699"/>
            <a:ext cx="685800" cy="38576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Diagram 23"/>
          <p:cNvGraphicFramePr/>
          <p:nvPr/>
        </p:nvGraphicFramePr>
        <p:xfrm>
          <a:off x="8196295" y="2619406"/>
          <a:ext cx="3843338" cy="609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5" name="Diagram 24"/>
          <p:cNvGraphicFramePr/>
          <p:nvPr/>
        </p:nvGraphicFramePr>
        <p:xfrm>
          <a:off x="3528945" y="1400239"/>
          <a:ext cx="5657850" cy="471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cxnSp>
        <p:nvCxnSpPr>
          <p:cNvPr id="27" name="Elbow Connector 26"/>
          <p:cNvCxnSpPr/>
          <p:nvPr/>
        </p:nvCxnSpPr>
        <p:spPr>
          <a:xfrm>
            <a:off x="1314444" y="671509"/>
            <a:ext cx="1042994" cy="40005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Diagram 27"/>
          <p:cNvGraphicFramePr/>
          <p:nvPr/>
        </p:nvGraphicFramePr>
        <p:xfrm>
          <a:off x="242833" y="171444"/>
          <a:ext cx="11215741" cy="500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cxnSp>
        <p:nvCxnSpPr>
          <p:cNvPr id="29" name="Elbow Connector 28"/>
          <p:cNvCxnSpPr/>
          <p:nvPr/>
        </p:nvCxnSpPr>
        <p:spPr>
          <a:xfrm>
            <a:off x="2709856" y="1281109"/>
            <a:ext cx="1042994" cy="40005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7958138" y="2714625"/>
            <a:ext cx="500063" cy="142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8215313" y="2943225"/>
            <a:ext cx="271462" cy="1428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33" name="Diagram 32"/>
          <p:cNvGraphicFramePr/>
          <p:nvPr/>
        </p:nvGraphicFramePr>
        <p:xfrm>
          <a:off x="1985990" y="814385"/>
          <a:ext cx="6457924" cy="471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1029" y="1814508"/>
            <a:ext cx="5595761" cy="2071692"/>
          </a:xfrm>
        </p:spPr>
      </p:pic>
      <p:pic>
        <p:nvPicPr>
          <p:cNvPr id="5" name="Picture 4" descr="anjomansanay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161925"/>
            <a:ext cx="1238250" cy="1047750"/>
          </a:xfrm>
          <a:prstGeom prst="rect">
            <a:avLst/>
          </a:prstGeom>
        </p:spPr>
      </p:pic>
      <p:pic>
        <p:nvPicPr>
          <p:cNvPr id="14" name="Content Placeholder 3" descr="p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075" y="4041323"/>
            <a:ext cx="4636633" cy="2280670"/>
          </a:xfrm>
          <a:prstGeom prst="rect">
            <a:avLst/>
          </a:prstGeom>
        </p:spPr>
      </p:pic>
      <p:graphicFrame>
        <p:nvGraphicFramePr>
          <p:cNvPr id="15" name="Diagram 14"/>
          <p:cNvGraphicFramePr/>
          <p:nvPr/>
        </p:nvGraphicFramePr>
        <p:xfrm>
          <a:off x="7929634" y="1995521"/>
          <a:ext cx="3843338" cy="461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16" name="Elbow Connector 15"/>
          <p:cNvCxnSpPr/>
          <p:nvPr/>
        </p:nvCxnSpPr>
        <p:spPr>
          <a:xfrm>
            <a:off x="7472392" y="1871699"/>
            <a:ext cx="685800" cy="38576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Diagram 16"/>
          <p:cNvGraphicFramePr/>
          <p:nvPr/>
        </p:nvGraphicFramePr>
        <p:xfrm>
          <a:off x="8196295" y="2619406"/>
          <a:ext cx="3843338" cy="609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8" name="Diagram 17"/>
          <p:cNvGraphicFramePr/>
          <p:nvPr/>
        </p:nvGraphicFramePr>
        <p:xfrm>
          <a:off x="3528945" y="1400239"/>
          <a:ext cx="5657850" cy="471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cxnSp>
        <p:nvCxnSpPr>
          <p:cNvPr id="22" name="Elbow Connector 21"/>
          <p:cNvCxnSpPr/>
          <p:nvPr/>
        </p:nvCxnSpPr>
        <p:spPr>
          <a:xfrm>
            <a:off x="1314444" y="671509"/>
            <a:ext cx="1042994" cy="40005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Diagram 22"/>
          <p:cNvGraphicFramePr/>
          <p:nvPr/>
        </p:nvGraphicFramePr>
        <p:xfrm>
          <a:off x="242833" y="171444"/>
          <a:ext cx="11215741" cy="500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cxnSp>
        <p:nvCxnSpPr>
          <p:cNvPr id="24" name="Elbow Connector 23"/>
          <p:cNvCxnSpPr/>
          <p:nvPr/>
        </p:nvCxnSpPr>
        <p:spPr>
          <a:xfrm>
            <a:off x="2709856" y="1281109"/>
            <a:ext cx="1042994" cy="40005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7958138" y="2714625"/>
            <a:ext cx="500063" cy="142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8215313" y="2943225"/>
            <a:ext cx="271462" cy="1428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8" name="Diagram 27"/>
          <p:cNvGraphicFramePr/>
          <p:nvPr/>
        </p:nvGraphicFramePr>
        <p:xfrm>
          <a:off x="1985990" y="814385"/>
          <a:ext cx="6457924" cy="471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1029" y="1814508"/>
            <a:ext cx="5595761" cy="2071692"/>
          </a:xfrm>
        </p:spPr>
      </p:pic>
      <p:pic>
        <p:nvPicPr>
          <p:cNvPr id="5" name="Picture 4" descr="anjomansanay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161925"/>
            <a:ext cx="1238250" cy="1047750"/>
          </a:xfrm>
          <a:prstGeom prst="rect">
            <a:avLst/>
          </a:prstGeom>
        </p:spPr>
      </p:pic>
      <p:pic>
        <p:nvPicPr>
          <p:cNvPr id="15" name="Content Placeholder 3" descr="p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076" y="4189119"/>
            <a:ext cx="4651874" cy="2282711"/>
          </a:xfrm>
          <a:prstGeom prst="rect">
            <a:avLst/>
          </a:prstGeom>
        </p:spPr>
      </p:pic>
      <p:graphicFrame>
        <p:nvGraphicFramePr>
          <p:cNvPr id="17" name="Diagram 16"/>
          <p:cNvGraphicFramePr/>
          <p:nvPr/>
        </p:nvGraphicFramePr>
        <p:xfrm>
          <a:off x="7929634" y="1995521"/>
          <a:ext cx="3843338" cy="461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18" name="Elbow Connector 17"/>
          <p:cNvCxnSpPr/>
          <p:nvPr/>
        </p:nvCxnSpPr>
        <p:spPr>
          <a:xfrm>
            <a:off x="7472392" y="1871699"/>
            <a:ext cx="685800" cy="38576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Diagram 20"/>
          <p:cNvGraphicFramePr/>
          <p:nvPr/>
        </p:nvGraphicFramePr>
        <p:xfrm>
          <a:off x="8196295" y="2619406"/>
          <a:ext cx="3843338" cy="609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2" name="Diagram 21"/>
          <p:cNvGraphicFramePr/>
          <p:nvPr/>
        </p:nvGraphicFramePr>
        <p:xfrm>
          <a:off x="3528945" y="1400239"/>
          <a:ext cx="5657850" cy="471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cxnSp>
        <p:nvCxnSpPr>
          <p:cNvPr id="24" name="Elbow Connector 23"/>
          <p:cNvCxnSpPr/>
          <p:nvPr/>
        </p:nvCxnSpPr>
        <p:spPr>
          <a:xfrm>
            <a:off x="1314444" y="671509"/>
            <a:ext cx="1042994" cy="40005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Diagram 24"/>
          <p:cNvGraphicFramePr/>
          <p:nvPr/>
        </p:nvGraphicFramePr>
        <p:xfrm>
          <a:off x="242833" y="171444"/>
          <a:ext cx="11215741" cy="500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cxnSp>
        <p:nvCxnSpPr>
          <p:cNvPr id="26" name="Elbow Connector 25"/>
          <p:cNvCxnSpPr/>
          <p:nvPr/>
        </p:nvCxnSpPr>
        <p:spPr>
          <a:xfrm>
            <a:off x="2709856" y="1281109"/>
            <a:ext cx="1042994" cy="40005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7958138" y="2714625"/>
            <a:ext cx="500063" cy="142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8215313" y="2943225"/>
            <a:ext cx="271462" cy="1428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30" name="Diagram 29"/>
          <p:cNvGraphicFramePr/>
          <p:nvPr/>
        </p:nvGraphicFramePr>
        <p:xfrm>
          <a:off x="1985990" y="814385"/>
          <a:ext cx="6457924" cy="471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jomansanay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0" y="161925"/>
            <a:ext cx="1238250" cy="1047750"/>
          </a:xfrm>
          <a:prstGeom prst="rect">
            <a:avLst/>
          </a:prstGeom>
        </p:spPr>
      </p:pic>
      <p:pic>
        <p:nvPicPr>
          <p:cNvPr id="16" name="Content Placeholder 3" descr="p4.JPG"/>
          <p:cNvPicPr>
            <a:picLocks noGrp="1" noChangeAspect="1"/>
          </p:cNvPicPr>
          <p:nvPr>
            <p:ph idx="1"/>
          </p:nvPr>
        </p:nvPicPr>
        <p:blipFill>
          <a:blip r:embed="rId3"/>
          <a:srcRect t="8276" b="3238"/>
          <a:stretch>
            <a:fillRect/>
          </a:stretch>
        </p:blipFill>
        <p:spPr>
          <a:xfrm>
            <a:off x="1281385" y="2543185"/>
            <a:ext cx="9444446" cy="3971920"/>
          </a:xfrm>
        </p:spPr>
      </p:pic>
      <p:graphicFrame>
        <p:nvGraphicFramePr>
          <p:cNvPr id="17" name="Diagram 16"/>
          <p:cNvGraphicFramePr/>
          <p:nvPr/>
        </p:nvGraphicFramePr>
        <p:xfrm>
          <a:off x="7929634" y="1995521"/>
          <a:ext cx="3843338" cy="461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8" name="Elbow Connector 17"/>
          <p:cNvCxnSpPr/>
          <p:nvPr/>
        </p:nvCxnSpPr>
        <p:spPr>
          <a:xfrm>
            <a:off x="7472392" y="1871699"/>
            <a:ext cx="685800" cy="38576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Diagram 21"/>
          <p:cNvGraphicFramePr/>
          <p:nvPr/>
        </p:nvGraphicFramePr>
        <p:xfrm>
          <a:off x="3528945" y="1400239"/>
          <a:ext cx="5657850" cy="471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24" name="Elbow Connector 23"/>
          <p:cNvCxnSpPr/>
          <p:nvPr/>
        </p:nvCxnSpPr>
        <p:spPr>
          <a:xfrm>
            <a:off x="1314444" y="671509"/>
            <a:ext cx="1042994" cy="40005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Diagram 24"/>
          <p:cNvGraphicFramePr/>
          <p:nvPr/>
        </p:nvGraphicFramePr>
        <p:xfrm>
          <a:off x="242833" y="171444"/>
          <a:ext cx="11215741" cy="500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26" name="Elbow Connector 25"/>
          <p:cNvCxnSpPr/>
          <p:nvPr/>
        </p:nvCxnSpPr>
        <p:spPr>
          <a:xfrm>
            <a:off x="2709856" y="1281109"/>
            <a:ext cx="1042994" cy="40005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Diagram 28"/>
          <p:cNvGraphicFramePr/>
          <p:nvPr/>
        </p:nvGraphicFramePr>
        <p:xfrm>
          <a:off x="1985990" y="814385"/>
          <a:ext cx="6457924" cy="471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812" y="3905794"/>
            <a:ext cx="9144000" cy="2129246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entury" pitchFamily="18" charset="0"/>
              </a:rPr>
              <a:t>Part 2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fa-IR" sz="4200" b="1" dirty="0" smtClean="0">
                <a:solidFill>
                  <a:schemeClr val="accent1">
                    <a:lumMod val="50000"/>
                  </a:schemeClr>
                </a:solidFill>
                <a:cs typeface="B Mitra" pitchFamily="2" charset="-78"/>
              </a:rPr>
              <a:t>رعنا دهدشتی</a:t>
            </a:r>
            <a:endParaRPr lang="en-US" sz="4200" b="1" dirty="0" smtClean="0">
              <a:solidFill>
                <a:schemeClr val="accent1">
                  <a:lumMod val="50000"/>
                </a:schemeClr>
              </a:solidFill>
              <a:cs typeface="B Mitra" pitchFamily="2" charset="-78"/>
            </a:endParaRPr>
          </a:p>
          <a:p>
            <a:endParaRPr lang="fa-IR" sz="2600" dirty="0" smtClean="0">
              <a:solidFill>
                <a:schemeClr val="accent1">
                  <a:lumMod val="50000"/>
                </a:schemeClr>
              </a:solidFill>
              <a:cs typeface="B Roya" pitchFamily="2" charset="-78"/>
            </a:endParaRPr>
          </a:p>
          <a:p>
            <a:r>
              <a:rPr lang="fa-IR" sz="2000" b="1" dirty="0" smtClean="0">
                <a:solidFill>
                  <a:schemeClr val="accent5">
                    <a:lumMod val="75000"/>
                  </a:schemeClr>
                </a:solidFill>
                <a:cs typeface="B Mitra" pitchFamily="2" charset="-78"/>
              </a:rPr>
              <a:t>آذر 92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cs typeface="B Mitra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Chapter 7</a:t>
            </a:r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/>
            </a:r>
            <a:br>
              <a:rPr lang="fa-IR" b="1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Voronoi Diagrams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entury" pitchFamily="18" charset="0"/>
            </a:endParaRPr>
          </a:p>
        </p:txBody>
      </p:sp>
      <p:pic>
        <p:nvPicPr>
          <p:cNvPr id="4" name="Picture 3" descr="anjomansanay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914" y="329701"/>
            <a:ext cx="12382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3078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jomansanay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0" y="161925"/>
            <a:ext cx="1238250" cy="1047750"/>
          </a:xfrm>
          <a:prstGeom prst="rect">
            <a:avLst/>
          </a:prstGeom>
        </p:spPr>
      </p:pic>
      <p:graphicFrame>
        <p:nvGraphicFramePr>
          <p:cNvPr id="17" name="Diagram 16"/>
          <p:cNvGraphicFramePr/>
          <p:nvPr/>
        </p:nvGraphicFramePr>
        <p:xfrm>
          <a:off x="7929634" y="1995521"/>
          <a:ext cx="3843338" cy="461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8" name="Elbow Connector 17"/>
          <p:cNvCxnSpPr/>
          <p:nvPr/>
        </p:nvCxnSpPr>
        <p:spPr>
          <a:xfrm>
            <a:off x="7472392" y="1871699"/>
            <a:ext cx="685800" cy="38576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Diagram 21"/>
          <p:cNvGraphicFramePr/>
          <p:nvPr/>
        </p:nvGraphicFramePr>
        <p:xfrm>
          <a:off x="3528945" y="1400239"/>
          <a:ext cx="5657850" cy="471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24" name="Elbow Connector 23"/>
          <p:cNvCxnSpPr/>
          <p:nvPr/>
        </p:nvCxnSpPr>
        <p:spPr>
          <a:xfrm>
            <a:off x="1314444" y="671509"/>
            <a:ext cx="1042994" cy="40005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Diagram 24"/>
          <p:cNvGraphicFramePr/>
          <p:nvPr/>
        </p:nvGraphicFramePr>
        <p:xfrm>
          <a:off x="242833" y="171444"/>
          <a:ext cx="11215741" cy="500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cxnSp>
        <p:nvCxnSpPr>
          <p:cNvPr id="26" name="Elbow Connector 25"/>
          <p:cNvCxnSpPr/>
          <p:nvPr/>
        </p:nvCxnSpPr>
        <p:spPr>
          <a:xfrm>
            <a:off x="2709856" y="1281109"/>
            <a:ext cx="1042994" cy="40005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Diagram 28"/>
          <p:cNvGraphicFramePr/>
          <p:nvPr/>
        </p:nvGraphicFramePr>
        <p:xfrm>
          <a:off x="1985990" y="814385"/>
          <a:ext cx="6457924" cy="471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11" name="Picture 10" descr="p20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71625" y="2286746"/>
            <a:ext cx="5829299" cy="42664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19252" y="2121067"/>
            <a:ext cx="9791700" cy="1465082"/>
          </a:xfrm>
        </p:spPr>
        <p:txBody>
          <a:bodyPr/>
          <a:lstStyle/>
          <a:p>
            <a:pPr algn="just" rtl="1">
              <a:buNone/>
            </a:pP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قضیه 11.7: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algn="just" rtl="1">
              <a:buNone/>
            </a:pPr>
            <a:r>
              <a:rPr lang="en-US" sz="2400" dirty="0" smtClean="0">
                <a:cs typeface="B Mitra" pitchFamily="2" charset="-78"/>
              </a:rPr>
              <a:t>   </a:t>
            </a:r>
            <a:r>
              <a:rPr lang="fa-IR" sz="2400" dirty="0" smtClean="0">
                <a:cs typeface="B Mitra" pitchFamily="2" charset="-78"/>
              </a:rPr>
              <a:t>دیاگرام ورونوی مربوط به مجموعه </a:t>
            </a:r>
            <a:r>
              <a:rPr lang="en-US" sz="2400" dirty="0" smtClean="0">
                <a:cs typeface="B Mitra" pitchFamily="2" charset="-78"/>
              </a:rPr>
              <a:t>n</a:t>
            </a:r>
            <a:r>
              <a:rPr lang="fa-IR" sz="2400" dirty="0" smtClean="0">
                <a:cs typeface="B Mitra" pitchFamily="2" charset="-78"/>
              </a:rPr>
              <a:t> پاره خط مجزا می تواند در زمان </a:t>
            </a:r>
            <a:r>
              <a:rPr lang="en-US" sz="2400" dirty="0" smtClean="0">
                <a:cs typeface="B Mitra" pitchFamily="2" charset="-78"/>
              </a:rPr>
              <a:t>O(n log n)</a:t>
            </a:r>
            <a:r>
              <a:rPr lang="fa-IR" sz="2400" dirty="0" smtClean="0">
                <a:cs typeface="B Mitra" pitchFamily="2" charset="-78"/>
              </a:rPr>
              <a:t> و</a:t>
            </a:r>
            <a:r>
              <a:rPr lang="en-US" sz="2400" dirty="0" smtClean="0">
                <a:cs typeface="B Mitra" pitchFamily="2" charset="-78"/>
              </a:rPr>
              <a:t> </a:t>
            </a:r>
            <a:r>
              <a:rPr lang="fa-IR" sz="2400" dirty="0" smtClean="0">
                <a:cs typeface="B Mitra" pitchFamily="2" charset="-78"/>
              </a:rPr>
              <a:t>در فضای </a:t>
            </a:r>
            <a:r>
              <a:rPr lang="en-US" sz="2400" dirty="0" smtClean="0">
                <a:cs typeface="B Mitra" pitchFamily="2" charset="-78"/>
              </a:rPr>
              <a:t>O(n)</a:t>
            </a:r>
            <a:r>
              <a:rPr lang="fa-IR" sz="2400" dirty="0" smtClean="0">
                <a:cs typeface="B Mitra" pitchFamily="2" charset="-78"/>
              </a:rPr>
              <a:t> محاسبه کرد.</a:t>
            </a:r>
            <a:endParaRPr lang="en-US" sz="2400" dirty="0">
              <a:cs typeface="B Mitra" pitchFamily="2" charset="-78"/>
            </a:endParaRPr>
          </a:p>
        </p:txBody>
      </p:sp>
      <p:pic>
        <p:nvPicPr>
          <p:cNvPr id="4" name="Picture 3" descr="anjomansanay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0" y="161925"/>
            <a:ext cx="1238250" cy="1047750"/>
          </a:xfrm>
          <a:prstGeom prst="rect">
            <a:avLst/>
          </a:prstGeom>
        </p:spPr>
      </p:pic>
      <p:cxnSp>
        <p:nvCxnSpPr>
          <p:cNvPr id="5" name="Elbow Connector 4"/>
          <p:cNvCxnSpPr/>
          <p:nvPr/>
        </p:nvCxnSpPr>
        <p:spPr>
          <a:xfrm>
            <a:off x="1314444" y="671509"/>
            <a:ext cx="1042994" cy="40005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 5"/>
          <p:cNvGraphicFramePr/>
          <p:nvPr/>
        </p:nvGraphicFramePr>
        <p:xfrm>
          <a:off x="242833" y="171444"/>
          <a:ext cx="11215741" cy="500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1985990" y="814385"/>
          <a:ext cx="6457924" cy="471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0372" y="1825625"/>
            <a:ext cx="6035155" cy="4351338"/>
          </a:xfrm>
        </p:spPr>
      </p:pic>
      <p:pic>
        <p:nvPicPr>
          <p:cNvPr id="5" name="Picture 4" descr="anjomansanay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174988"/>
            <a:ext cx="1238250" cy="1047750"/>
          </a:xfrm>
          <a:prstGeom prst="rect">
            <a:avLst/>
          </a:prstGeom>
        </p:spPr>
      </p:pic>
      <p:cxnSp>
        <p:nvCxnSpPr>
          <p:cNvPr id="7" name="Elbow Connector 6"/>
          <p:cNvCxnSpPr/>
          <p:nvPr/>
        </p:nvCxnSpPr>
        <p:spPr>
          <a:xfrm>
            <a:off x="1314444" y="671509"/>
            <a:ext cx="1042994" cy="40005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 7"/>
          <p:cNvGraphicFramePr/>
          <p:nvPr/>
        </p:nvGraphicFramePr>
        <p:xfrm>
          <a:off x="242833" y="171444"/>
          <a:ext cx="11215741" cy="500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1985990" y="814385"/>
          <a:ext cx="6457924" cy="471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24229" y="3853542"/>
            <a:ext cx="130628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end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18063" y="3862249"/>
            <a:ext cx="130628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start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2105" y="1841863"/>
            <a:ext cx="5990706" cy="4297680"/>
          </a:xfrm>
        </p:spPr>
      </p:pic>
      <p:pic>
        <p:nvPicPr>
          <p:cNvPr id="6" name="Picture 5" descr="anjomansanay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161925"/>
            <a:ext cx="1238250" cy="1047750"/>
          </a:xfrm>
          <a:prstGeom prst="rect">
            <a:avLst/>
          </a:prstGeom>
        </p:spPr>
      </p:pic>
      <p:cxnSp>
        <p:nvCxnSpPr>
          <p:cNvPr id="8" name="Elbow Connector 7"/>
          <p:cNvCxnSpPr/>
          <p:nvPr/>
        </p:nvCxnSpPr>
        <p:spPr>
          <a:xfrm>
            <a:off x="1314444" y="671509"/>
            <a:ext cx="1042994" cy="40005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Diagram 8"/>
          <p:cNvGraphicFramePr/>
          <p:nvPr/>
        </p:nvGraphicFramePr>
        <p:xfrm>
          <a:off x="242833" y="171444"/>
          <a:ext cx="11215741" cy="500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1985990" y="814385"/>
          <a:ext cx="6457924" cy="471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18063" y="3862249"/>
            <a:ext cx="130628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start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24229" y="3853542"/>
            <a:ext cx="130628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end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4473" y="1825625"/>
            <a:ext cx="6026954" cy="4351338"/>
          </a:xfrm>
        </p:spPr>
      </p:pic>
      <p:pic>
        <p:nvPicPr>
          <p:cNvPr id="6" name="Picture 5" descr="anjomansanay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174988"/>
            <a:ext cx="1238250" cy="1047750"/>
          </a:xfrm>
          <a:prstGeom prst="rect">
            <a:avLst/>
          </a:prstGeom>
        </p:spPr>
      </p:pic>
      <p:cxnSp>
        <p:nvCxnSpPr>
          <p:cNvPr id="8" name="Elbow Connector 7"/>
          <p:cNvCxnSpPr/>
          <p:nvPr/>
        </p:nvCxnSpPr>
        <p:spPr>
          <a:xfrm>
            <a:off x="1314444" y="671509"/>
            <a:ext cx="1042994" cy="40005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Diagram 8"/>
          <p:cNvGraphicFramePr/>
          <p:nvPr/>
        </p:nvGraphicFramePr>
        <p:xfrm>
          <a:off x="242833" y="171444"/>
          <a:ext cx="11215741" cy="500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1985990" y="814385"/>
          <a:ext cx="6457924" cy="471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18063" y="3862249"/>
            <a:ext cx="130628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start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24229" y="3853542"/>
            <a:ext cx="130628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end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8194" y="-13063"/>
            <a:ext cx="11691257" cy="7093131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dirty="0" smtClean="0"/>
              <a:t>Algorithm RETRACTION(</a:t>
            </a:r>
            <a:r>
              <a:rPr lang="en-US" dirty="0" err="1" smtClean="0"/>
              <a:t>S,q</a:t>
            </a:r>
            <a:r>
              <a:rPr lang="en-US" baseline="-25000" dirty="0" err="1" smtClean="0"/>
              <a:t>start</a:t>
            </a:r>
            <a:r>
              <a:rPr lang="en-US" dirty="0" err="1" smtClean="0"/>
              <a:t>,q</a:t>
            </a:r>
            <a:r>
              <a:rPr lang="en-US" baseline="-25000" dirty="0" err="1" smtClean="0"/>
              <a:t>end</a:t>
            </a:r>
            <a:r>
              <a:rPr lang="en-US" dirty="0" smtClean="0"/>
              <a:t>, r)</a:t>
            </a:r>
          </a:p>
          <a:p>
            <a:pPr algn="just">
              <a:buNone/>
            </a:pPr>
            <a:r>
              <a:rPr lang="en-US" dirty="0" smtClean="0"/>
              <a:t>Input. A set S := {s</a:t>
            </a:r>
            <a:r>
              <a:rPr lang="en-US" baseline="-25000" dirty="0" smtClean="0"/>
              <a:t>1</a:t>
            </a:r>
            <a:r>
              <a:rPr lang="en-US" dirty="0" smtClean="0"/>
              <a:t>, . . . ,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r>
              <a:rPr lang="en-US" dirty="0" smtClean="0"/>
              <a:t>} of disjoint line segments in the plane, and two discs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start</a:t>
            </a:r>
            <a:r>
              <a:rPr lang="en-US" dirty="0" smtClean="0"/>
              <a:t> and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end</a:t>
            </a:r>
            <a:r>
              <a:rPr lang="en-US" dirty="0" smtClean="0"/>
              <a:t> entered at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start</a:t>
            </a:r>
            <a:r>
              <a:rPr lang="en-US" dirty="0" smtClean="0"/>
              <a:t> and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end</a:t>
            </a:r>
            <a:r>
              <a:rPr lang="en-US" dirty="0" smtClean="0"/>
              <a:t> with radius r. The two disc positions do not intersect any line segment of S.</a:t>
            </a:r>
          </a:p>
          <a:p>
            <a:pPr algn="just">
              <a:buNone/>
            </a:pPr>
            <a:r>
              <a:rPr lang="en-US" dirty="0" smtClean="0"/>
              <a:t>Output. A path that connects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start</a:t>
            </a:r>
            <a:r>
              <a:rPr lang="en-US" dirty="0" smtClean="0"/>
              <a:t> to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end</a:t>
            </a:r>
            <a:r>
              <a:rPr lang="en-US" dirty="0" smtClean="0"/>
              <a:t> such that no disc of radius r with its center on the path intersects any line segment of S. If no such path exists, this is reported.</a:t>
            </a:r>
          </a:p>
          <a:p>
            <a:pPr algn="just">
              <a:buNone/>
            </a:pPr>
            <a:r>
              <a:rPr lang="en-US" dirty="0" smtClean="0"/>
              <a:t>1. Compute the Voronoi diagram </a:t>
            </a:r>
            <a:r>
              <a:rPr lang="en-US" dirty="0" err="1" smtClean="0"/>
              <a:t>Vor</a:t>
            </a:r>
            <a:r>
              <a:rPr lang="en-US" dirty="0" smtClean="0"/>
              <a:t>(S) of S inside a sufficiently large bounding box.</a:t>
            </a:r>
          </a:p>
          <a:p>
            <a:pPr algn="just">
              <a:buNone/>
            </a:pPr>
            <a:r>
              <a:rPr lang="en-US" dirty="0" smtClean="0"/>
              <a:t>2. Locate the cells of </a:t>
            </a:r>
            <a:r>
              <a:rPr lang="en-US" dirty="0" err="1" smtClean="0"/>
              <a:t>Vor</a:t>
            </a:r>
            <a:r>
              <a:rPr lang="en-US" dirty="0" smtClean="0"/>
              <a:t>(P) that contain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start</a:t>
            </a:r>
            <a:r>
              <a:rPr lang="en-US" dirty="0" smtClean="0"/>
              <a:t> and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end</a:t>
            </a:r>
            <a:r>
              <a:rPr lang="en-US" dirty="0" smtClean="0"/>
              <a:t>.</a:t>
            </a:r>
          </a:p>
          <a:p>
            <a:pPr algn="just">
              <a:buNone/>
            </a:pPr>
            <a:r>
              <a:rPr lang="en-US" dirty="0" smtClean="0"/>
              <a:t>3. Determine the point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start</a:t>
            </a:r>
            <a:r>
              <a:rPr lang="en-US" dirty="0" smtClean="0"/>
              <a:t> on </a:t>
            </a:r>
            <a:r>
              <a:rPr lang="en-US" dirty="0" err="1" smtClean="0"/>
              <a:t>Vor</a:t>
            </a:r>
            <a:r>
              <a:rPr lang="en-US" dirty="0" smtClean="0"/>
              <a:t>(S) by moving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start</a:t>
            </a:r>
            <a:r>
              <a:rPr lang="en-US" dirty="0" smtClean="0"/>
              <a:t> away from the nearest line segment in S. Similarly, determine the point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end</a:t>
            </a:r>
            <a:r>
              <a:rPr lang="en-US" dirty="0" smtClean="0"/>
              <a:t> on </a:t>
            </a:r>
            <a:r>
              <a:rPr lang="en-US" dirty="0" err="1" smtClean="0"/>
              <a:t>Vor</a:t>
            </a:r>
            <a:r>
              <a:rPr lang="en-US" dirty="0" smtClean="0"/>
              <a:t>(S) by moving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end</a:t>
            </a:r>
            <a:r>
              <a:rPr lang="en-US" dirty="0" smtClean="0"/>
              <a:t> away from the nearest line segment in S. Add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start</a:t>
            </a:r>
            <a:r>
              <a:rPr lang="en-US" dirty="0" smtClean="0"/>
              <a:t> and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end</a:t>
            </a:r>
            <a:r>
              <a:rPr lang="en-US" dirty="0" smtClean="0"/>
              <a:t> as vertices to </a:t>
            </a:r>
            <a:r>
              <a:rPr lang="en-US" dirty="0" err="1" smtClean="0"/>
              <a:t>Vor</a:t>
            </a:r>
            <a:r>
              <a:rPr lang="en-US" dirty="0" smtClean="0"/>
              <a:t>(S), splitting the arcs on which they lie into two.</a:t>
            </a:r>
          </a:p>
          <a:p>
            <a:pPr algn="just">
              <a:buNone/>
            </a:pPr>
            <a:r>
              <a:rPr lang="en-US" dirty="0" smtClean="0"/>
              <a:t>4. Let G be the graph corresponding to the vertices and edges of the Voronoi diagram. Remove all edges from G for which the smallest distance to the nearest sites is smaller than or equal to r.</a:t>
            </a:r>
          </a:p>
          <a:p>
            <a:pPr algn="just">
              <a:buNone/>
            </a:pPr>
            <a:r>
              <a:rPr lang="en-US" dirty="0" smtClean="0"/>
              <a:t>5. Determine with depth-first search whether a path exists from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start</a:t>
            </a:r>
            <a:r>
              <a:rPr lang="en-US" dirty="0" smtClean="0"/>
              <a:t> to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end</a:t>
            </a:r>
            <a:r>
              <a:rPr lang="en-US" baseline="-25000" dirty="0" smtClean="0"/>
              <a:t> </a:t>
            </a:r>
            <a:r>
              <a:rPr lang="en-US" dirty="0" smtClean="0"/>
              <a:t>in G. If so, report the line segment from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start</a:t>
            </a:r>
            <a:r>
              <a:rPr lang="en-US" dirty="0" smtClean="0"/>
              <a:t> to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start</a:t>
            </a:r>
            <a:r>
              <a:rPr lang="en-US" dirty="0" smtClean="0"/>
              <a:t>, the path in G from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start</a:t>
            </a:r>
            <a:r>
              <a:rPr lang="en-US" dirty="0" smtClean="0"/>
              <a:t> to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end</a:t>
            </a:r>
            <a:r>
              <a:rPr lang="en-US" dirty="0" smtClean="0"/>
              <a:t>, and the line segment from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end</a:t>
            </a:r>
            <a:r>
              <a:rPr lang="en-US" dirty="0" smtClean="0"/>
              <a:t> to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end</a:t>
            </a:r>
            <a:r>
              <a:rPr lang="en-US" dirty="0" smtClean="0"/>
              <a:t> as the path. Otherwise, report that no path </a:t>
            </a:r>
            <a:r>
              <a:rPr lang="en-US" dirty="0" err="1" smtClean="0"/>
              <a:t>xists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33550" y="1719399"/>
            <a:ext cx="9791700" cy="1652451"/>
          </a:xfrm>
        </p:spPr>
        <p:txBody>
          <a:bodyPr/>
          <a:lstStyle/>
          <a:p>
            <a:pPr algn="just" rtl="1">
              <a:buNone/>
            </a:pP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قضیه 12.7:</a:t>
            </a:r>
          </a:p>
          <a:p>
            <a:pPr algn="just" rtl="1">
              <a:buNone/>
            </a:pPr>
            <a:r>
              <a:rPr lang="fa-IR" sz="2400" dirty="0" smtClean="0">
                <a:cs typeface="B Mitra" pitchFamily="2" charset="-78"/>
              </a:rPr>
              <a:t>   </a:t>
            </a:r>
            <a:r>
              <a:rPr lang="en-US" sz="2400" dirty="0" smtClean="0">
                <a:cs typeface="B Mitra" pitchFamily="2" charset="-78"/>
              </a:rPr>
              <a:t>n</a:t>
            </a:r>
            <a:r>
              <a:rPr lang="fa-IR" sz="2400" dirty="0" smtClean="0">
                <a:cs typeface="B Mitra" pitchFamily="2" charset="-78"/>
              </a:rPr>
              <a:t> مانع به صورت پاره خط های مجزا و یک ربات دیسک شکل داریم، وجود مسیر بدون برخورد بین دو ربات را می توان در زمان </a:t>
            </a:r>
            <a:r>
              <a:rPr lang="en-US" sz="2400" dirty="0" smtClean="0">
                <a:cs typeface="B Mitra" pitchFamily="2" charset="-78"/>
              </a:rPr>
              <a:t>O(n log n)</a:t>
            </a:r>
            <a:r>
              <a:rPr lang="fa-IR" sz="2400" dirty="0" smtClean="0">
                <a:cs typeface="B Mitra" pitchFamily="2" charset="-78"/>
              </a:rPr>
              <a:t> و در فضای </a:t>
            </a:r>
            <a:r>
              <a:rPr lang="en-US" sz="2400" dirty="0" smtClean="0">
                <a:cs typeface="B Mitra" pitchFamily="2" charset="-78"/>
              </a:rPr>
              <a:t>O(n)</a:t>
            </a:r>
            <a:r>
              <a:rPr lang="fa-IR" sz="2400" dirty="0" smtClean="0">
                <a:cs typeface="B Mitra" pitchFamily="2" charset="-78"/>
              </a:rPr>
              <a:t> تعیین کرد.</a:t>
            </a:r>
            <a:endParaRPr lang="en-US" sz="2400" dirty="0">
              <a:cs typeface="B Mitra" pitchFamily="2" charset="-78"/>
            </a:endParaRPr>
          </a:p>
        </p:txBody>
      </p:sp>
      <p:cxnSp>
        <p:nvCxnSpPr>
          <p:cNvPr id="4" name="Elbow Connector 3"/>
          <p:cNvCxnSpPr/>
          <p:nvPr/>
        </p:nvCxnSpPr>
        <p:spPr>
          <a:xfrm>
            <a:off x="1314444" y="671509"/>
            <a:ext cx="1042994" cy="40005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 4"/>
          <p:cNvGraphicFramePr/>
          <p:nvPr/>
        </p:nvGraphicFramePr>
        <p:xfrm>
          <a:off x="242833" y="171444"/>
          <a:ext cx="11215741" cy="500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1985990" y="814385"/>
          <a:ext cx="6457924" cy="471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Picture 6" descr="anjomansanaye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53750" y="161925"/>
            <a:ext cx="1238250" cy="1047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71769" y="1705113"/>
            <a:ext cx="7181850" cy="3895589"/>
          </a:xfrm>
        </p:spPr>
        <p:txBody>
          <a:bodyPr>
            <a:noAutofit/>
          </a:bodyPr>
          <a:lstStyle/>
          <a:p>
            <a:pPr algn="just" rtl="1">
              <a:buNone/>
            </a:pPr>
            <a:r>
              <a:rPr lang="fa-IR" sz="7200" dirty="0" smtClean="0">
                <a:cs typeface="B Titr" pitchFamily="2" charset="-78"/>
              </a:rPr>
              <a:t>با تشکر</a:t>
            </a:r>
          </a:p>
          <a:p>
            <a:pPr algn="just" rtl="1">
              <a:buNone/>
            </a:pPr>
            <a:r>
              <a:rPr lang="fa-IR" sz="7200" dirty="0" smtClean="0">
                <a:cs typeface="B Titr" pitchFamily="2" charset="-78"/>
              </a:rPr>
              <a:t>				از</a:t>
            </a:r>
          </a:p>
          <a:p>
            <a:pPr algn="just" rtl="1">
              <a:buNone/>
            </a:pPr>
            <a:r>
              <a:rPr lang="fa-IR" sz="7200" dirty="0" smtClean="0">
                <a:cs typeface="B Titr" pitchFamily="2" charset="-78"/>
              </a:rPr>
              <a:t>					توجه شما</a:t>
            </a:r>
            <a:endParaRPr lang="en-US" sz="7200" dirty="0">
              <a:cs typeface="B Titr" pitchFamily="2" charset="-78"/>
            </a:endParaRPr>
          </a:p>
        </p:txBody>
      </p:sp>
      <p:pic>
        <p:nvPicPr>
          <p:cNvPr id="7" name="Picture 6" descr="anjomansanay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0" y="161925"/>
            <a:ext cx="1238250" cy="1047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Elbow Connector 52"/>
          <p:cNvCxnSpPr/>
          <p:nvPr/>
        </p:nvCxnSpPr>
        <p:spPr>
          <a:xfrm>
            <a:off x="4386230" y="2157413"/>
            <a:ext cx="885768" cy="842961"/>
          </a:xfrm>
          <a:prstGeom prst="bentConnector3">
            <a:avLst>
              <a:gd name="adj1" fmla="val 56452"/>
            </a:avLst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Diagram 15"/>
          <p:cNvGraphicFramePr/>
          <p:nvPr/>
        </p:nvGraphicFramePr>
        <p:xfrm>
          <a:off x="7600880" y="3395771"/>
          <a:ext cx="1957389" cy="461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Diagram 17"/>
          <p:cNvGraphicFramePr/>
          <p:nvPr/>
        </p:nvGraphicFramePr>
        <p:xfrm>
          <a:off x="9858375" y="3390958"/>
          <a:ext cx="1985968" cy="609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9" name="Diagram 18"/>
          <p:cNvGraphicFramePr/>
          <p:nvPr/>
        </p:nvGraphicFramePr>
        <p:xfrm>
          <a:off x="5286332" y="1443146"/>
          <a:ext cx="1914526" cy="542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cxnSp>
        <p:nvCxnSpPr>
          <p:cNvPr id="20" name="Elbow Connector 19"/>
          <p:cNvCxnSpPr/>
          <p:nvPr/>
        </p:nvCxnSpPr>
        <p:spPr>
          <a:xfrm>
            <a:off x="457200" y="1243013"/>
            <a:ext cx="900078" cy="800103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Diagram 20"/>
          <p:cNvGraphicFramePr/>
          <p:nvPr/>
        </p:nvGraphicFramePr>
        <p:xfrm>
          <a:off x="242834" y="357188"/>
          <a:ext cx="5400729" cy="97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cxnSp>
        <p:nvCxnSpPr>
          <p:cNvPr id="24" name="Straight Arrow Connector 23"/>
          <p:cNvCxnSpPr/>
          <p:nvPr/>
        </p:nvCxnSpPr>
        <p:spPr>
          <a:xfrm>
            <a:off x="7200899" y="3014663"/>
            <a:ext cx="485775" cy="1428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5" name="Diagram 24"/>
          <p:cNvGraphicFramePr/>
          <p:nvPr/>
        </p:nvGraphicFramePr>
        <p:xfrm>
          <a:off x="1357319" y="1571629"/>
          <a:ext cx="3371811" cy="85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pic>
        <p:nvPicPr>
          <p:cNvPr id="26" name="Picture 25" descr="anjomansanaye.gif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953750" y="201114"/>
            <a:ext cx="1238250" cy="1047750"/>
          </a:xfrm>
          <a:prstGeom prst="rect">
            <a:avLst/>
          </a:prstGeom>
        </p:spPr>
      </p:pic>
      <p:graphicFrame>
        <p:nvGraphicFramePr>
          <p:cNvPr id="29" name="Diagram 28"/>
          <p:cNvGraphicFramePr/>
          <p:nvPr/>
        </p:nvGraphicFramePr>
        <p:xfrm>
          <a:off x="1421334" y="3432055"/>
          <a:ext cx="3400462" cy="547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30" name="Diagram 29"/>
          <p:cNvGraphicFramePr/>
          <p:nvPr/>
        </p:nvGraphicFramePr>
        <p:xfrm>
          <a:off x="5281569" y="2138491"/>
          <a:ext cx="1914526" cy="542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31" name="Diagram 30"/>
          <p:cNvGraphicFramePr/>
          <p:nvPr/>
        </p:nvGraphicFramePr>
        <p:xfrm>
          <a:off x="5291089" y="2819547"/>
          <a:ext cx="1914526" cy="542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1" r:lo="rId32" r:qs="rId33" r:cs="rId34"/>
          </a:graphicData>
        </a:graphic>
      </p:graphicFrame>
      <p:cxnSp>
        <p:nvCxnSpPr>
          <p:cNvPr id="34" name="Elbow Connector 33"/>
          <p:cNvCxnSpPr/>
          <p:nvPr/>
        </p:nvCxnSpPr>
        <p:spPr>
          <a:xfrm>
            <a:off x="4729130" y="2043116"/>
            <a:ext cx="509585" cy="495299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flipV="1">
            <a:off x="4714843" y="1585919"/>
            <a:ext cx="557212" cy="357185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Diagram 65"/>
          <p:cNvGraphicFramePr/>
          <p:nvPr/>
        </p:nvGraphicFramePr>
        <p:xfrm>
          <a:off x="7615146" y="2805176"/>
          <a:ext cx="1947861" cy="461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5" r:lo="rId36" r:qs="rId37" r:cs="rId38"/>
          </a:graphicData>
        </a:graphic>
      </p:graphicFrame>
      <p:cxnSp>
        <p:nvCxnSpPr>
          <p:cNvPr id="74" name="Elbow Connector 73"/>
          <p:cNvCxnSpPr/>
          <p:nvPr/>
        </p:nvCxnSpPr>
        <p:spPr>
          <a:xfrm>
            <a:off x="7210395" y="3195642"/>
            <a:ext cx="509585" cy="495299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5" name="Diagram 74"/>
          <p:cNvGraphicFramePr/>
          <p:nvPr/>
        </p:nvGraphicFramePr>
        <p:xfrm>
          <a:off x="9867895" y="4157742"/>
          <a:ext cx="1985968" cy="609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9" r:lo="rId40" r:qs="rId41" r:cs="rId42"/>
          </a:graphicData>
        </a:graphic>
      </p:graphicFrame>
      <p:cxnSp>
        <p:nvCxnSpPr>
          <p:cNvPr id="76" name="Straight Arrow Connector 75"/>
          <p:cNvCxnSpPr/>
          <p:nvPr/>
        </p:nvCxnSpPr>
        <p:spPr>
          <a:xfrm>
            <a:off x="9567861" y="3595688"/>
            <a:ext cx="485775" cy="1428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7" name="Elbow Connector 76"/>
          <p:cNvCxnSpPr/>
          <p:nvPr/>
        </p:nvCxnSpPr>
        <p:spPr>
          <a:xfrm>
            <a:off x="9577357" y="3776667"/>
            <a:ext cx="509585" cy="495299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16200000" flipH="1">
            <a:off x="-324394" y="2457994"/>
            <a:ext cx="2458543" cy="1905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932224" y="3697469"/>
            <a:ext cx="485775" cy="1428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64934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87383" y="1188720"/>
            <a:ext cx="11390812" cy="1082994"/>
          </a:xfrm>
        </p:spPr>
        <p:txBody>
          <a:bodyPr/>
          <a:lstStyle/>
          <a:p>
            <a:pPr algn="r"/>
            <a:r>
              <a:rPr lang="fa-IR" sz="3200" b="1" dirty="0" smtClean="0">
                <a:solidFill>
                  <a:schemeClr val="tx1"/>
                </a:solidFill>
                <a:cs typeface="B Mitra" pitchFamily="2" charset="-78"/>
              </a:rPr>
              <a:t>3.7  دیاگرام ورونویی پاره خط ها</a:t>
            </a:r>
          </a:p>
          <a:p>
            <a:pPr algn="r"/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فاصله یک نقطه از صفحه تا یک شی از آن صفحه، با فاصله تا نزدیکترین نقطه از آن شی اندازه گیری می شود</a:t>
            </a:r>
            <a:r>
              <a:rPr lang="fa-IR" sz="2800" dirty="0" smtClean="0">
                <a:solidFill>
                  <a:schemeClr val="tx1"/>
                </a:solidFill>
                <a:cs typeface="B Mitra" pitchFamily="2" charset="-78"/>
              </a:rPr>
              <a:t>.</a:t>
            </a:r>
            <a:endParaRPr lang="en-US" sz="2800" dirty="0" smtClean="0">
              <a:solidFill>
                <a:schemeClr val="tx1"/>
              </a:solidFill>
              <a:cs typeface="B Mitra" pitchFamily="2" charset="-78"/>
            </a:endParaRPr>
          </a:p>
          <a:p>
            <a:endParaRPr lang="en-US" sz="2800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r"/>
            <a:endParaRPr lang="en-US" dirty="0">
              <a:solidFill>
                <a:schemeClr val="tx1"/>
              </a:solidFill>
              <a:cs typeface="B Mitra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 flipV="1">
            <a:off x="4349931" y="4323806"/>
            <a:ext cx="3709852" cy="39190"/>
          </a:xfrm>
          <a:prstGeom prst="line">
            <a:avLst/>
          </a:prstGeom>
          <a:ln w="57150"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108961" y="4441372"/>
            <a:ext cx="2442754" cy="1306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840584" y="4463145"/>
            <a:ext cx="2442754" cy="1306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383280" y="3722914"/>
            <a:ext cx="953589" cy="627017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headEnd type="diamond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291840" y="3657599"/>
            <a:ext cx="169817" cy="13062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612571" y="4376058"/>
            <a:ext cx="1711235" cy="1489165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headEnd type="diamond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4317274" y="5013960"/>
            <a:ext cx="1232262" cy="8709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headEnd type="diamond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8093224" y="3095896"/>
            <a:ext cx="1345474" cy="1227909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headEnd type="diamond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5760720" y="3944982"/>
            <a:ext cx="836023" cy="1588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headEnd type="diamond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082937" y="3431176"/>
            <a:ext cx="169817" cy="13062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525486" y="5804262"/>
            <a:ext cx="169817" cy="13062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366069" y="3004456"/>
            <a:ext cx="169817" cy="13062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828902" y="5573485"/>
            <a:ext cx="169817" cy="13062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33" descr="anjomansanay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0" y="70484"/>
            <a:ext cx="1238250" cy="1047750"/>
          </a:xfrm>
          <a:prstGeom prst="rect">
            <a:avLst/>
          </a:prstGeom>
        </p:spPr>
      </p:pic>
      <p:cxnSp>
        <p:nvCxnSpPr>
          <p:cNvPr id="23" name="Straight Arrow Connector 22"/>
          <p:cNvCxnSpPr>
            <a:stCxn id="32" idx="2"/>
          </p:cNvCxnSpPr>
          <p:nvPr/>
        </p:nvCxnSpPr>
        <p:spPr>
          <a:xfrm rot="5400000">
            <a:off x="7462158" y="2334985"/>
            <a:ext cx="1188721" cy="278892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32" idx="2"/>
          </p:cNvCxnSpPr>
          <p:nvPr/>
        </p:nvCxnSpPr>
        <p:spPr>
          <a:xfrm rot="5400000">
            <a:off x="7919357" y="2779122"/>
            <a:ext cx="1175658" cy="188758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8152040" y="3033067"/>
            <a:ext cx="1175658" cy="1365069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Diagram 21"/>
          <p:cNvGraphicFramePr/>
          <p:nvPr/>
        </p:nvGraphicFramePr>
        <p:xfrm>
          <a:off x="242833" y="171444"/>
          <a:ext cx="11215741" cy="500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8" name="Straight Arrow Connector 27"/>
          <p:cNvCxnSpPr/>
          <p:nvPr/>
        </p:nvCxnSpPr>
        <p:spPr>
          <a:xfrm rot="10800000" flipV="1">
            <a:off x="4371975" y="3087452"/>
            <a:ext cx="5074236" cy="1227376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njomansanay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0" y="96610"/>
            <a:ext cx="1238250" cy="1047750"/>
          </a:xfrm>
          <a:prstGeom prst="rect">
            <a:avLst/>
          </a:prstGeom>
        </p:spPr>
      </p:pic>
      <p:sp>
        <p:nvSpPr>
          <p:cNvPr id="14" name="Subtitle 1"/>
          <p:cNvSpPr>
            <a:spLocks noGrp="1"/>
          </p:cNvSpPr>
          <p:nvPr>
            <p:ph type="subTitle" idx="1"/>
          </p:nvPr>
        </p:nvSpPr>
        <p:spPr>
          <a:xfrm>
            <a:off x="6186451" y="1045027"/>
            <a:ext cx="4463007" cy="582930"/>
          </a:xfrm>
        </p:spPr>
        <p:txBody>
          <a:bodyPr/>
          <a:lstStyle/>
          <a:p>
            <a:pPr algn="r"/>
            <a:r>
              <a:rPr lang="fa-I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حالات مختلف دیاگرام پاره خط ها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algn="r"/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618617" y="1660983"/>
            <a:ext cx="2573383" cy="2547296"/>
            <a:chOff x="6657974" y="1943468"/>
            <a:chExt cx="2573383" cy="2547296"/>
          </a:xfrm>
        </p:grpSpPr>
        <p:grpSp>
          <p:nvGrpSpPr>
            <p:cNvPr id="17" name="Group 16"/>
            <p:cNvGrpSpPr/>
            <p:nvPr/>
          </p:nvGrpSpPr>
          <p:grpSpPr>
            <a:xfrm>
              <a:off x="6657974" y="1943468"/>
              <a:ext cx="2573383" cy="2547296"/>
              <a:chOff x="357187" y="1014781"/>
              <a:chExt cx="2573383" cy="254729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57187" y="1014820"/>
                <a:ext cx="2573383" cy="25472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 rot="5400000">
                <a:off x="565335" y="2475372"/>
                <a:ext cx="2103116" cy="13059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6" name="TextBox 5"/>
              <p:cNvSpPr txBox="1"/>
              <p:nvPr/>
            </p:nvSpPr>
            <p:spPr>
              <a:xfrm>
                <a:off x="1244599" y="1014781"/>
                <a:ext cx="82296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1">
                <a:spAutoFit/>
              </a:bodyPr>
              <a:lstStyle/>
              <a:p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Type 1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rot="10800000" flipH="1">
                <a:off x="983342" y="2368963"/>
                <a:ext cx="1275817" cy="435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9" name="Oval 18"/>
            <p:cNvSpPr/>
            <p:nvPr/>
          </p:nvSpPr>
          <p:spPr>
            <a:xfrm>
              <a:off x="7270063" y="3236725"/>
              <a:ext cx="130629" cy="130628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8415251" y="3232369"/>
              <a:ext cx="130629" cy="130628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25" name="Diagram 24"/>
          <p:cNvGraphicFramePr/>
          <p:nvPr/>
        </p:nvGraphicFramePr>
        <p:xfrm>
          <a:off x="242833" y="171444"/>
          <a:ext cx="11215741" cy="500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6" name="Picture 25" descr="p12.JPG"/>
          <p:cNvPicPr>
            <a:picLocks noChangeAspect="1"/>
          </p:cNvPicPr>
          <p:nvPr/>
        </p:nvPicPr>
        <p:blipFill>
          <a:blip r:embed="rId7"/>
          <a:srcRect l="1299" r="13210"/>
          <a:stretch>
            <a:fillRect/>
          </a:stretch>
        </p:blipFill>
        <p:spPr>
          <a:xfrm>
            <a:off x="0" y="1707842"/>
            <a:ext cx="7309652" cy="4235758"/>
          </a:xfrm>
          <a:prstGeom prst="rect">
            <a:avLst/>
          </a:prstGeom>
        </p:spPr>
      </p:pic>
      <p:pic>
        <p:nvPicPr>
          <p:cNvPr id="15" name="Picture 14" descr="p10.JPG"/>
          <p:cNvPicPr>
            <a:picLocks noChangeAspect="1"/>
          </p:cNvPicPr>
          <p:nvPr/>
        </p:nvPicPr>
        <p:blipFill>
          <a:blip r:embed="rId8"/>
          <a:srcRect l="2971" r="58389"/>
          <a:stretch>
            <a:fillRect/>
          </a:stretch>
        </p:blipFill>
        <p:spPr>
          <a:xfrm>
            <a:off x="7356420" y="1713956"/>
            <a:ext cx="2543182" cy="258127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8171535" y="4218611"/>
            <a:ext cx="2688054" cy="3072492"/>
            <a:chOff x="3131410" y="2412275"/>
            <a:chExt cx="2688054" cy="3072492"/>
          </a:xfrm>
        </p:grpSpPr>
        <p:pic>
          <p:nvPicPr>
            <p:cNvPr id="4" name="Picture 3" descr="p10.JPG"/>
            <p:cNvPicPr>
              <a:picLocks noChangeAspect="1"/>
            </p:cNvPicPr>
            <p:nvPr/>
          </p:nvPicPr>
          <p:blipFill>
            <a:blip r:embed="rId8"/>
            <a:srcRect l="60424"/>
            <a:stretch>
              <a:fillRect/>
            </a:stretch>
          </p:blipFill>
          <p:spPr>
            <a:xfrm>
              <a:off x="3214650" y="2412275"/>
              <a:ext cx="2604814" cy="2581275"/>
            </a:xfrm>
            <a:prstGeom prst="rect">
              <a:avLst/>
            </a:prstGeom>
          </p:spPr>
        </p:pic>
        <p:sp>
          <p:nvSpPr>
            <p:cNvPr id="23" name="Arc 22"/>
            <p:cNvSpPr/>
            <p:nvPr/>
          </p:nvSpPr>
          <p:spPr>
            <a:xfrm>
              <a:off x="3131410" y="2780757"/>
              <a:ext cx="1423852" cy="2704010"/>
            </a:xfrm>
            <a:prstGeom prst="arc">
              <a:avLst>
                <a:gd name="adj1" fmla="val 16955135"/>
                <a:gd name="adj2" fmla="val 1581433"/>
              </a:avLst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5728" y="3234667"/>
            <a:ext cx="2814774" cy="301058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0150" y="1020939"/>
            <a:ext cx="10208351" cy="1907993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برای ساده سازی:</a:t>
            </a: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/>
            </a:r>
            <a:b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</a:b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* فرض می کنیم خطوط از هم مجزا هستند یعنی نقطه تلاقی ندارند.</a:t>
            </a:r>
            <a:r>
              <a:rPr lang="en-US" sz="2400" dirty="0" smtClean="0">
                <a:solidFill>
                  <a:schemeClr val="tx1"/>
                </a:solidFill>
                <a:cs typeface="B Mitra" pitchFamily="2" charset="-78"/>
              </a:rPr>
              <a:t/>
            </a:r>
            <a:br>
              <a:rPr lang="en-US" sz="2400" dirty="0" smtClean="0">
                <a:solidFill>
                  <a:schemeClr val="tx1"/>
                </a:solidFill>
                <a:cs typeface="B Mitra" pitchFamily="2" charset="-78"/>
              </a:rPr>
            </a:b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* در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cs typeface="B Mitra" pitchFamily="2" charset="-78"/>
              </a:rPr>
              <a:t>endpoint</a:t>
            </a: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 های مشترک خطوط را کمی کوتاه تر در نظر می گیریم تا در این نقاط هم اشتراک نداشته باشند.</a:t>
            </a:r>
            <a:endParaRPr lang="en-US" sz="2400" dirty="0">
              <a:solidFill>
                <a:schemeClr val="tx1"/>
              </a:solidFill>
              <a:cs typeface="B Mitra" pitchFamily="2" charset="-78"/>
            </a:endParaRPr>
          </a:p>
        </p:txBody>
      </p:sp>
      <p:pic>
        <p:nvPicPr>
          <p:cNvPr id="5" name="Picture 4" descr="anjomansanay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96610"/>
            <a:ext cx="1238250" cy="104775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/>
        </p:nvGraphicFramePr>
        <p:xfrm>
          <a:off x="257121" y="171443"/>
          <a:ext cx="11215741" cy="628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njomansanay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0" y="135799"/>
            <a:ext cx="1238250" cy="1047750"/>
          </a:xfrm>
          <a:prstGeom prst="rect">
            <a:avLst/>
          </a:prstGeom>
        </p:spPr>
      </p:pic>
      <p:cxnSp>
        <p:nvCxnSpPr>
          <p:cNvPr id="17" name="Elbow Connector 16"/>
          <p:cNvCxnSpPr/>
          <p:nvPr/>
        </p:nvCxnSpPr>
        <p:spPr>
          <a:xfrm>
            <a:off x="1314444" y="671509"/>
            <a:ext cx="1042994" cy="40005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Diagram 17"/>
          <p:cNvGraphicFramePr/>
          <p:nvPr/>
        </p:nvGraphicFramePr>
        <p:xfrm>
          <a:off x="242833" y="171444"/>
          <a:ext cx="11215741" cy="500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2" name="Diagram 21"/>
          <p:cNvGraphicFramePr/>
          <p:nvPr/>
        </p:nvGraphicFramePr>
        <p:xfrm>
          <a:off x="1985990" y="814385"/>
          <a:ext cx="6457924" cy="471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" name="Picture 29" descr="23.JPG"/>
          <p:cNvPicPr>
            <a:picLocks noChangeAspect="1"/>
          </p:cNvPicPr>
          <p:nvPr/>
        </p:nvPicPr>
        <p:blipFill>
          <a:blip r:embed="rId11"/>
          <a:srcRect r="10835"/>
          <a:stretch>
            <a:fillRect/>
          </a:stretch>
        </p:blipFill>
        <p:spPr>
          <a:xfrm>
            <a:off x="2482114" y="1672045"/>
            <a:ext cx="6949273" cy="40626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90676" y="1911353"/>
            <a:ext cx="9791700" cy="531813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2400" dirty="0" smtClean="0">
                <a:cs typeface="B Mitra" pitchFamily="2" charset="-78"/>
              </a:rPr>
              <a:t>فرض می کنیم </a:t>
            </a:r>
            <a:r>
              <a:rPr lang="en-US" sz="2400" dirty="0" smtClean="0">
                <a:cs typeface="B Mitra" pitchFamily="2" charset="-78"/>
              </a:rPr>
              <a:t>S = { s</a:t>
            </a:r>
            <a:r>
              <a:rPr lang="en-US" sz="2400" baseline="-25000" dirty="0" smtClean="0">
                <a:cs typeface="B Mitra" pitchFamily="2" charset="-78"/>
              </a:rPr>
              <a:t>1</a:t>
            </a:r>
            <a:r>
              <a:rPr lang="en-US" sz="2400" dirty="0" smtClean="0">
                <a:cs typeface="B Mitra" pitchFamily="2" charset="-78"/>
              </a:rPr>
              <a:t> , s</a:t>
            </a:r>
            <a:r>
              <a:rPr lang="en-US" sz="2400" baseline="-25000" dirty="0" smtClean="0">
                <a:cs typeface="B Mitra" pitchFamily="2" charset="-78"/>
              </a:rPr>
              <a:t>2</a:t>
            </a:r>
            <a:r>
              <a:rPr lang="en-US" sz="2400" dirty="0" smtClean="0">
                <a:cs typeface="B Mitra" pitchFamily="2" charset="-78"/>
              </a:rPr>
              <a:t> , … , </a:t>
            </a:r>
            <a:r>
              <a:rPr lang="en-US" sz="2400" dirty="0" err="1" smtClean="0">
                <a:cs typeface="B Mitra" pitchFamily="2" charset="-78"/>
              </a:rPr>
              <a:t>s</a:t>
            </a:r>
            <a:r>
              <a:rPr lang="en-US" sz="2400" baseline="-25000" dirty="0" err="1" smtClean="0">
                <a:cs typeface="B Mitra" pitchFamily="2" charset="-78"/>
              </a:rPr>
              <a:t>n</a:t>
            </a:r>
            <a:r>
              <a:rPr lang="en-US" sz="2400" dirty="0" smtClean="0">
                <a:cs typeface="B Mitra" pitchFamily="2" charset="-78"/>
              </a:rPr>
              <a:t>}</a:t>
            </a:r>
            <a:r>
              <a:rPr lang="fa-IR" sz="2400" dirty="0" smtClean="0">
                <a:cs typeface="B Mitra" pitchFamily="2" charset="-78"/>
              </a:rPr>
              <a:t> مجموعه </a:t>
            </a:r>
            <a:r>
              <a:rPr lang="en-US" sz="2400" dirty="0" smtClean="0">
                <a:cs typeface="B Mitra" pitchFamily="2" charset="-78"/>
              </a:rPr>
              <a:t>n</a:t>
            </a:r>
            <a:r>
              <a:rPr lang="fa-IR" sz="2400" dirty="0" smtClean="0">
                <a:cs typeface="B Mitra" pitchFamily="2" charset="-78"/>
              </a:rPr>
              <a:t> پاره خط مجزا است.</a:t>
            </a:r>
            <a:endParaRPr lang="en-US" sz="2400" dirty="0" smtClean="0">
              <a:cs typeface="B Mitra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036423" y="3775166"/>
            <a:ext cx="3344091" cy="849085"/>
          </a:xfrm>
          <a:prstGeom prst="line">
            <a:avLst/>
          </a:prstGeom>
          <a:ln w="38100">
            <a:solidFill>
              <a:srgbClr val="002060"/>
            </a:solidFill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Line Callout 1 5"/>
          <p:cNvSpPr/>
          <p:nvPr/>
        </p:nvSpPr>
        <p:spPr>
          <a:xfrm>
            <a:off x="7720148" y="3317967"/>
            <a:ext cx="1946365" cy="640080"/>
          </a:xfrm>
          <a:prstGeom prst="borderCallout1">
            <a:avLst>
              <a:gd name="adj1" fmla="val 104465"/>
              <a:gd name="adj2" fmla="val 39269"/>
              <a:gd name="adj3" fmla="val 198214"/>
              <a:gd name="adj4" fmla="val -1424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Site endpoint</a:t>
            </a:r>
            <a:endParaRPr lang="en-US" sz="2400" b="1" dirty="0"/>
          </a:p>
        </p:txBody>
      </p:sp>
      <p:sp>
        <p:nvSpPr>
          <p:cNvPr id="7" name="Line Callout 1 6"/>
          <p:cNvSpPr/>
          <p:nvPr/>
        </p:nvSpPr>
        <p:spPr>
          <a:xfrm>
            <a:off x="3182983" y="5220790"/>
            <a:ext cx="1946365" cy="640080"/>
          </a:xfrm>
          <a:prstGeom prst="borderCallout1">
            <a:avLst>
              <a:gd name="adj1" fmla="val 2424"/>
              <a:gd name="adj2" fmla="val 54705"/>
              <a:gd name="adj3" fmla="val -130357"/>
              <a:gd name="adj4" fmla="val 11461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Site interior</a:t>
            </a:r>
            <a:endParaRPr lang="en-US" sz="24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232366" y="4088674"/>
            <a:ext cx="2899954" cy="70539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4049487" y="3918857"/>
            <a:ext cx="235131" cy="10450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7132320" y="4659084"/>
            <a:ext cx="165463" cy="12192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73383" y="2886892"/>
            <a:ext cx="144997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3200" dirty="0" smtClean="0"/>
              <a:t>Site</a:t>
            </a:r>
            <a:endParaRPr lang="en-US" sz="3200" dirty="0"/>
          </a:p>
        </p:txBody>
      </p:sp>
      <p:pic>
        <p:nvPicPr>
          <p:cNvPr id="20" name="Picture 19" descr="anjomansanay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0" y="135799"/>
            <a:ext cx="1238250" cy="1047750"/>
          </a:xfrm>
          <a:prstGeom prst="rect">
            <a:avLst/>
          </a:prstGeom>
        </p:spPr>
      </p:pic>
      <p:cxnSp>
        <p:nvCxnSpPr>
          <p:cNvPr id="17" name="Elbow Connector 16"/>
          <p:cNvCxnSpPr/>
          <p:nvPr/>
        </p:nvCxnSpPr>
        <p:spPr>
          <a:xfrm>
            <a:off x="1314444" y="671509"/>
            <a:ext cx="1042994" cy="40005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Diagram 17"/>
          <p:cNvGraphicFramePr/>
          <p:nvPr/>
        </p:nvGraphicFramePr>
        <p:xfrm>
          <a:off x="242833" y="171444"/>
          <a:ext cx="11215741" cy="500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2" name="Diagram 21"/>
          <p:cNvGraphicFramePr/>
          <p:nvPr/>
        </p:nvGraphicFramePr>
        <p:xfrm>
          <a:off x="1985990" y="814385"/>
          <a:ext cx="6457924" cy="471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6" name="Straight Connector 15"/>
          <p:cNvCxnSpPr>
            <a:stCxn id="6" idx="2"/>
          </p:cNvCxnSpPr>
          <p:nvPr/>
        </p:nvCxnSpPr>
        <p:spPr>
          <a:xfrm rot="10800000" flipV="1">
            <a:off x="4071938" y="3638007"/>
            <a:ext cx="3648210" cy="119606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089" y="1737359"/>
            <a:ext cx="10201790" cy="3422466"/>
          </a:xfrm>
          <a:prstGeom prst="rect">
            <a:avLst/>
          </a:prstGeom>
        </p:spPr>
      </p:pic>
      <p:pic>
        <p:nvPicPr>
          <p:cNvPr id="5" name="Picture 4" descr="anjomansanay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161925"/>
            <a:ext cx="1238250" cy="1047750"/>
          </a:xfrm>
          <a:prstGeom prst="rect">
            <a:avLst/>
          </a:prstGeom>
        </p:spPr>
      </p:pic>
      <p:cxnSp>
        <p:nvCxnSpPr>
          <p:cNvPr id="16" name="Elbow Connector 15"/>
          <p:cNvCxnSpPr/>
          <p:nvPr/>
        </p:nvCxnSpPr>
        <p:spPr>
          <a:xfrm>
            <a:off x="1314444" y="671509"/>
            <a:ext cx="1042994" cy="40005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Diagram 16"/>
          <p:cNvGraphicFramePr/>
          <p:nvPr/>
        </p:nvGraphicFramePr>
        <p:xfrm>
          <a:off x="242833" y="171444"/>
          <a:ext cx="11215741" cy="500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8" name="Elbow Connector 17"/>
          <p:cNvCxnSpPr/>
          <p:nvPr/>
        </p:nvCxnSpPr>
        <p:spPr>
          <a:xfrm>
            <a:off x="2709856" y="1281109"/>
            <a:ext cx="1042994" cy="40005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Diagram 19"/>
          <p:cNvGraphicFramePr/>
          <p:nvPr/>
        </p:nvGraphicFramePr>
        <p:xfrm>
          <a:off x="3528945" y="1400239"/>
          <a:ext cx="5657850" cy="471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2" name="Diagram 21"/>
          <p:cNvGraphicFramePr/>
          <p:nvPr/>
        </p:nvGraphicFramePr>
        <p:xfrm>
          <a:off x="1985990" y="814385"/>
          <a:ext cx="6457924" cy="471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60508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Cloud skipper design template" id="{30DBBF30-EDA2-4408-9702-3B0A8AED6F12}" vid="{0F128B79-39D4-4007-9EC6-E245A2CC91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A1AFEDE-5CAF-4D05-AC35-0F55C5366E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TS103460508</Template>
  <TotalTime>0</TotalTime>
  <Words>1118</Words>
  <Application>Microsoft Office PowerPoint</Application>
  <PresentationFormat>Custom</PresentationFormat>
  <Paragraphs>215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TS103460508</vt:lpstr>
      <vt:lpstr>Slide 1</vt:lpstr>
      <vt:lpstr>Chapter 7 Voronoi Diagrams</vt:lpstr>
      <vt:lpstr>Slide 3</vt:lpstr>
      <vt:lpstr>Slide 4</vt:lpstr>
      <vt:lpstr>Slide 5</vt:lpstr>
      <vt:lpstr>برای ساده سازی: * فرض می کنیم خطوط از هم مجزا هستند یعنی نقطه تلاقی ندارند. * در endpoint های مشترک خطوط را کمی کوتاه تر در نظر می گیریم تا در این نقاط هم اشتراک نداشته باشند.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2013-12-05T16:13:00Z</dcterms:created>
  <dcterms:modified xsi:type="dcterms:W3CDTF">2013-12-09T19:38:47Z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TC034605089991</vt:lpwstr>
  </property>
</Properties>
</file>